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der-Gillies, Mairi (472)" initials="WM(" lastIdx="24" clrIdx="0">
    <p:extLst>
      <p:ext uri="{19B8F6BF-5375-455C-9EA6-DF929625EA0E}">
        <p15:presenceInfo xmlns:p15="http://schemas.microsoft.com/office/powerpoint/2012/main" userId="S-1-5-21-892016416-137515485-2861887852-7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E3F"/>
    <a:srgbClr val="F7DCC9"/>
    <a:srgbClr val="EFB38C"/>
    <a:srgbClr val="BDBEBF"/>
    <a:srgbClr val="2E5A58"/>
    <a:srgbClr val="AEDAD8"/>
    <a:srgbClr val="5F330D"/>
    <a:srgbClr val="F3F3F3"/>
    <a:srgbClr val="D0CECE"/>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023" autoAdjust="0"/>
    <p:restoredTop sz="94673" autoAdjust="0"/>
  </p:normalViewPr>
  <p:slideViewPr>
    <p:cSldViewPr snapToGrid="0">
      <p:cViewPr varScale="1">
        <p:scale>
          <a:sx n="110" d="100"/>
          <a:sy n="110"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Rosenthal" userId="481727cde9244a67" providerId="LiveId" clId="{50DD8439-E222-4346-AD95-C6C3B8E4AA84}"/>
    <pc:docChg chg="undo custSel modSld">
      <pc:chgData name="David Rosenthal" userId="481727cde9244a67" providerId="LiveId" clId="{50DD8439-E222-4346-AD95-C6C3B8E4AA84}" dt="2024-01-02T13:43:08.963" v="690" actId="20577"/>
      <pc:docMkLst>
        <pc:docMk/>
      </pc:docMkLst>
      <pc:sldChg chg="modSp mod">
        <pc:chgData name="David Rosenthal" userId="481727cde9244a67" providerId="LiveId" clId="{50DD8439-E222-4346-AD95-C6C3B8E4AA84}" dt="2024-01-02T13:43:08.963" v="690" actId="20577"/>
        <pc:sldMkLst>
          <pc:docMk/>
          <pc:sldMk cId="3335930674" sldId="257"/>
        </pc:sldMkLst>
        <pc:spChg chg="mod">
          <ac:chgData name="David Rosenthal" userId="481727cde9244a67" providerId="LiveId" clId="{50DD8439-E222-4346-AD95-C6C3B8E4AA84}" dt="2024-01-02T13:38:39.708" v="641" actId="1035"/>
          <ac:spMkLst>
            <pc:docMk/>
            <pc:sldMk cId="3335930674" sldId="257"/>
            <ac:spMk id="2" creationId="{8AA8D59B-120A-2D75-6B29-82C55C874986}"/>
          </ac:spMkLst>
        </pc:spChg>
        <pc:spChg chg="mod">
          <ac:chgData name="David Rosenthal" userId="481727cde9244a67" providerId="LiveId" clId="{50DD8439-E222-4346-AD95-C6C3B8E4AA84}" dt="2024-01-02T13:43:08.963" v="690" actId="20577"/>
          <ac:spMkLst>
            <pc:docMk/>
            <pc:sldMk cId="3335930674" sldId="257"/>
            <ac:spMk id="5" creationId="{49049CB7-F084-F51C-BD46-B2EFC13CF46E}"/>
          </ac:spMkLst>
        </pc:spChg>
        <pc:spChg chg="mod">
          <ac:chgData name="David Rosenthal" userId="481727cde9244a67" providerId="LiveId" clId="{50DD8439-E222-4346-AD95-C6C3B8E4AA84}" dt="2024-01-02T13:02:40.245" v="47" actId="1076"/>
          <ac:spMkLst>
            <pc:docMk/>
            <pc:sldMk cId="3335930674" sldId="257"/>
            <ac:spMk id="8" creationId="{C54B7204-8959-ADD9-0425-C01B916454EB}"/>
          </ac:spMkLst>
        </pc:spChg>
        <pc:spChg chg="mod">
          <ac:chgData name="David Rosenthal" userId="481727cde9244a67" providerId="LiveId" clId="{50DD8439-E222-4346-AD95-C6C3B8E4AA84}" dt="2024-01-02T13:36:28.572" v="626" actId="20577"/>
          <ac:spMkLst>
            <pc:docMk/>
            <pc:sldMk cId="3335930674" sldId="257"/>
            <ac:spMk id="10" creationId="{5024F841-93FB-2C0E-23F0-7B769A4BD580}"/>
          </ac:spMkLst>
        </pc:spChg>
        <pc:spChg chg="mod">
          <ac:chgData name="David Rosenthal" userId="481727cde9244a67" providerId="LiveId" clId="{50DD8439-E222-4346-AD95-C6C3B8E4AA84}" dt="2024-01-02T13:23:08.658" v="450" actId="20577"/>
          <ac:spMkLst>
            <pc:docMk/>
            <pc:sldMk cId="3335930674" sldId="257"/>
            <ac:spMk id="13" creationId="{F9A38D35-652F-B1BD-D304-B42FC2E44324}"/>
          </ac:spMkLst>
        </pc:spChg>
        <pc:spChg chg="mod">
          <ac:chgData name="David Rosenthal" userId="481727cde9244a67" providerId="LiveId" clId="{50DD8439-E222-4346-AD95-C6C3B8E4AA84}" dt="2024-01-02T13:08:01.340" v="253" actId="12789"/>
          <ac:spMkLst>
            <pc:docMk/>
            <pc:sldMk cId="3335930674" sldId="257"/>
            <ac:spMk id="36" creationId="{AE6656E7-7115-01D3-8EEB-B3FEB9C6106D}"/>
          </ac:spMkLst>
        </pc:spChg>
        <pc:spChg chg="mod">
          <ac:chgData name="David Rosenthal" userId="481727cde9244a67" providerId="LiveId" clId="{50DD8439-E222-4346-AD95-C6C3B8E4AA84}" dt="2024-01-02T13:05:21.416" v="176" actId="20577"/>
          <ac:spMkLst>
            <pc:docMk/>
            <pc:sldMk cId="3335930674" sldId="257"/>
            <ac:spMk id="45" creationId="{12114F19-2216-D946-1D67-55F2FC2B47F6}"/>
          </ac:spMkLst>
        </pc:spChg>
        <pc:spChg chg="mod">
          <ac:chgData name="David Rosenthal" userId="481727cde9244a67" providerId="LiveId" clId="{50DD8439-E222-4346-AD95-C6C3B8E4AA84}" dt="2024-01-02T13:04:03.065" v="99" actId="20577"/>
          <ac:spMkLst>
            <pc:docMk/>
            <pc:sldMk cId="3335930674" sldId="257"/>
            <ac:spMk id="47" creationId="{FE4F8248-F628-9B17-CAFA-370B895EB4EE}"/>
          </ac:spMkLst>
        </pc:spChg>
        <pc:spChg chg="mod">
          <ac:chgData name="David Rosenthal" userId="481727cde9244a67" providerId="LiveId" clId="{50DD8439-E222-4346-AD95-C6C3B8E4AA84}" dt="2024-01-02T13:03:07.090" v="80" actId="20577"/>
          <ac:spMkLst>
            <pc:docMk/>
            <pc:sldMk cId="3335930674" sldId="257"/>
            <ac:spMk id="51" creationId="{06946C2F-B846-8064-06F2-2107E0DFBCFA}"/>
          </ac:spMkLst>
        </pc:spChg>
        <pc:spChg chg="mod">
          <ac:chgData name="David Rosenthal" userId="481727cde9244a67" providerId="LiveId" clId="{50DD8439-E222-4346-AD95-C6C3B8E4AA84}" dt="2024-01-02T13:08:49.709" v="292" actId="113"/>
          <ac:spMkLst>
            <pc:docMk/>
            <pc:sldMk cId="3335930674" sldId="257"/>
            <ac:spMk id="54" creationId="{098D0087-DA04-979C-1FC3-F07A1A8368D7}"/>
          </ac:spMkLst>
        </pc:spChg>
        <pc:spChg chg="mod">
          <ac:chgData name="David Rosenthal" userId="481727cde9244a67" providerId="LiveId" clId="{50DD8439-E222-4346-AD95-C6C3B8E4AA84}" dt="2024-01-02T13:03:48.771" v="91" actId="20577"/>
          <ac:spMkLst>
            <pc:docMk/>
            <pc:sldMk cId="3335930674" sldId="257"/>
            <ac:spMk id="56" creationId="{ADF910CB-D7DA-0A4C-D4BF-9BD25640FE57}"/>
          </ac:spMkLst>
        </pc:spChg>
        <pc:spChg chg="mod">
          <ac:chgData name="David Rosenthal" userId="481727cde9244a67" providerId="LiveId" clId="{50DD8439-E222-4346-AD95-C6C3B8E4AA84}" dt="2024-01-02T13:06:02.996" v="211" actId="20577"/>
          <ac:spMkLst>
            <pc:docMk/>
            <pc:sldMk cId="3335930674" sldId="257"/>
            <ac:spMk id="114" creationId="{D0D7F4C4-09BB-2A0A-CE4D-69890EFF2A59}"/>
          </ac:spMkLst>
        </pc:spChg>
        <pc:spChg chg="mod">
          <ac:chgData name="David Rosenthal" userId="481727cde9244a67" providerId="LiveId" clId="{50DD8439-E222-4346-AD95-C6C3B8E4AA84}" dt="2024-01-02T13:22:14.356" v="438" actId="1036"/>
          <ac:spMkLst>
            <pc:docMk/>
            <pc:sldMk cId="3335930674" sldId="257"/>
            <ac:spMk id="1028" creationId="{C27ED014-4010-7C44-1A60-0851BE0C9AA5}"/>
          </ac:spMkLst>
        </pc:spChg>
        <pc:spChg chg="mod">
          <ac:chgData name="David Rosenthal" userId="481727cde9244a67" providerId="LiveId" clId="{50DD8439-E222-4346-AD95-C6C3B8E4AA84}" dt="2024-01-02T13:39:52.171" v="681" actId="20577"/>
          <ac:spMkLst>
            <pc:docMk/>
            <pc:sldMk cId="3335930674" sldId="257"/>
            <ac:spMk id="1034" creationId="{69622F07-F1D1-CB9A-1E64-93E822387A52}"/>
          </ac:spMkLst>
        </pc:spChg>
        <pc:spChg chg="mod">
          <ac:chgData name="David Rosenthal" userId="481727cde9244a67" providerId="LiveId" clId="{50DD8439-E222-4346-AD95-C6C3B8E4AA84}" dt="2024-01-02T13:03:37.058" v="82" actId="20577"/>
          <ac:spMkLst>
            <pc:docMk/>
            <pc:sldMk cId="3335930674" sldId="257"/>
            <ac:spMk id="1035" creationId="{66D63AFB-A046-21DD-F242-005817B0FC0B}"/>
          </ac:spMkLst>
        </pc:spChg>
        <pc:spChg chg="mod">
          <ac:chgData name="David Rosenthal" userId="481727cde9244a67" providerId="LiveId" clId="{50DD8439-E222-4346-AD95-C6C3B8E4AA84}" dt="2024-01-02T13:17:04.756" v="364" actId="14100"/>
          <ac:spMkLst>
            <pc:docMk/>
            <pc:sldMk cId="3335930674" sldId="257"/>
            <ac:spMk id="1080" creationId="{5457B5FB-5F13-53CD-4B29-2E04A9F7FF64}"/>
          </ac:spMkLst>
        </pc:spChg>
        <pc:picChg chg="mod">
          <ac:chgData name="David Rosenthal" userId="481727cde9244a67" providerId="LiveId" clId="{50DD8439-E222-4346-AD95-C6C3B8E4AA84}" dt="2024-01-02T13:07:41.363" v="251" actId="1037"/>
          <ac:picMkLst>
            <pc:docMk/>
            <pc:sldMk cId="3335930674" sldId="257"/>
            <ac:picMk id="62" creationId="{CA9BFA43-11F3-91C3-ED88-19EA3121BE34}"/>
          </ac:picMkLst>
        </pc:picChg>
        <pc:picChg chg="mod">
          <ac:chgData name="David Rosenthal" userId="481727cde9244a67" providerId="LiveId" clId="{50DD8439-E222-4346-AD95-C6C3B8E4AA84}" dt="2024-01-02T13:07:41.363" v="251" actId="1037"/>
          <ac:picMkLst>
            <pc:docMk/>
            <pc:sldMk cId="3335930674" sldId="257"/>
            <ac:picMk id="63" creationId="{B2F525C5-4AA3-61EB-1BAA-6ACEB6B185DE}"/>
          </ac:picMkLst>
        </pc:picChg>
        <pc:picChg chg="mod">
          <ac:chgData name="David Rosenthal" userId="481727cde9244a67" providerId="LiveId" clId="{50DD8439-E222-4346-AD95-C6C3B8E4AA84}" dt="2024-01-02T13:07:41.363" v="251" actId="1037"/>
          <ac:picMkLst>
            <pc:docMk/>
            <pc:sldMk cId="3335930674" sldId="257"/>
            <ac:picMk id="64" creationId="{154D6CCC-9A09-42BB-CA20-3751024BDCD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AD8E47F-EA0C-4082-84F0-B00C87500ED7}" type="datetimeFigureOut">
              <a:rPr lang="en-US" smtClean="0"/>
              <a:t>1/22/2024</a:t>
            </a:fld>
            <a:endParaRPr lang="en-US"/>
          </a:p>
        </p:txBody>
      </p:sp>
      <p:sp>
        <p:nvSpPr>
          <p:cNvPr id="4" name="Folienbildplatzhalt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Edit master text format</a:t>
            </a:r>
          </a:p>
          <a:p>
            <a:pPr lvl="1"/>
            <a:r>
              <a:rPr lang="de-DE"/>
              <a:t>Second level</a:t>
            </a:r>
          </a:p>
          <a:p>
            <a:pPr lvl="2"/>
            <a:r>
              <a:rPr lang="de-DE"/>
              <a:t>Third level</a:t>
            </a:r>
          </a:p>
          <a:p>
            <a:pPr lvl="3"/>
            <a:r>
              <a:rPr lang="de-DE"/>
              <a:t>Fourth level</a:t>
            </a:r>
          </a:p>
          <a:p>
            <a:pPr lvl="4"/>
            <a:r>
              <a:rPr lang="de-DE"/>
              <a:t>Fifth level</a:t>
            </a:r>
            <a:endParaRPr lang="en-US"/>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A9AF4F2-96A4-44EF-B833-2703B2AAF5B3}" type="slidenum">
              <a:rPr lang="en-US" smtClean="0"/>
              <a:t>‹Nr.›</a:t>
            </a:fld>
            <a:endParaRPr lang="en-US"/>
          </a:p>
        </p:txBody>
      </p:sp>
    </p:spTree>
    <p:extLst>
      <p:ext uri="{BB962C8B-B14F-4D97-AF65-F5344CB8AC3E}">
        <p14:creationId xmlns:p14="http://schemas.microsoft.com/office/powerpoint/2010/main" val="701347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8A9AF4F2-96A4-44EF-B833-2703B2AAF5B3}" type="slidenum">
              <a:rPr lang="en-US" smtClean="0"/>
              <a:t>1</a:t>
            </a:fld>
            <a:endParaRPr lang="en-US"/>
          </a:p>
        </p:txBody>
      </p:sp>
    </p:spTree>
    <p:extLst>
      <p:ext uri="{BB962C8B-B14F-4D97-AF65-F5344CB8AC3E}">
        <p14:creationId xmlns:p14="http://schemas.microsoft.com/office/powerpoint/2010/main" val="20135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105721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163034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2957987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296972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26020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BEF069B-8BA9-48EA-BCCE-58A916A6A31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1080392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BEF069B-8BA9-48EA-BCCE-58A916A6A311}"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36616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BEF069B-8BA9-48EA-BCCE-58A916A6A311}"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400992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F069B-8BA9-48EA-BCCE-58A916A6A311}"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98247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BEF069B-8BA9-48EA-BCCE-58A916A6A31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1930410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BEF069B-8BA9-48EA-BCCE-58A916A6A31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373240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Edit master title format</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Edit master text format</a:t>
            </a:r>
          </a:p>
          <a:p>
            <a:pPr lvl="1"/>
            <a:r>
              <a:rPr lang="de-DE"/>
              <a:t>Second level</a:t>
            </a:r>
          </a:p>
          <a:p>
            <a:pPr lvl="2"/>
            <a:r>
              <a:rPr lang="de-DE"/>
              <a:t>Third level</a:t>
            </a:r>
          </a:p>
          <a:p>
            <a:pPr lvl="3"/>
            <a:r>
              <a:rPr lang="de-DE"/>
              <a:t>Fourth level</a:t>
            </a:r>
          </a:p>
          <a:p>
            <a:pPr lvl="4"/>
            <a:r>
              <a:rPr lang="de-DE"/>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F069B-8BA9-48EA-BCCE-58A916A6A311}" type="datetimeFigureOut">
              <a:rPr lang="en-US" smtClean="0"/>
              <a:t>1/22/2024</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3582D-0363-46CD-A5BE-81004BB5A6FB}" type="slidenum">
              <a:rPr lang="en-US" smtClean="0"/>
              <a:t>‹Nr.›</a:t>
            </a:fld>
            <a:endParaRPr lang="en-US"/>
          </a:p>
        </p:txBody>
      </p:sp>
    </p:spTree>
    <p:extLst>
      <p:ext uri="{BB962C8B-B14F-4D97-AF65-F5344CB8AC3E}">
        <p14:creationId xmlns:p14="http://schemas.microsoft.com/office/powerpoint/2010/main" val="1802636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image" Target="../media/image10.svg"/><Relationship Id="rId2" Type="http://schemas.openxmlformats.org/officeDocument/2006/relationships/notesSlide" Target="../notesSlides/notesSlide1.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8.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5.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hteck 47">
            <a:extLst>
              <a:ext uri="{FF2B5EF4-FFF2-40B4-BE49-F238E27FC236}">
                <a16:creationId xmlns:a16="http://schemas.microsoft.com/office/drawing/2014/main" id="{8D2C6700-44BF-4D68-ABB5-BC87D2A56F8E}"/>
              </a:ext>
            </a:extLst>
          </p:cNvPr>
          <p:cNvSpPr/>
          <p:nvPr/>
        </p:nvSpPr>
        <p:spPr>
          <a:xfrm>
            <a:off x="7418952" y="5264434"/>
            <a:ext cx="2297103" cy="1234297"/>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4" name="Rechteck 43">
            <a:extLst>
              <a:ext uri="{FF2B5EF4-FFF2-40B4-BE49-F238E27FC236}">
                <a16:creationId xmlns:a16="http://schemas.microsoft.com/office/drawing/2014/main" id="{F4F043F6-0DED-15A3-72CC-AA05314B956B}"/>
              </a:ext>
            </a:extLst>
          </p:cNvPr>
          <p:cNvSpPr/>
          <p:nvPr/>
        </p:nvSpPr>
        <p:spPr>
          <a:xfrm>
            <a:off x="4269894" y="5227221"/>
            <a:ext cx="3117772" cy="1270240"/>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2" name="Rechteck 51">
            <a:extLst>
              <a:ext uri="{FF2B5EF4-FFF2-40B4-BE49-F238E27FC236}">
                <a16:creationId xmlns:a16="http://schemas.microsoft.com/office/drawing/2014/main" id="{9B2AC422-85AF-75B0-4E82-1F8462F2C9D0}"/>
              </a:ext>
            </a:extLst>
          </p:cNvPr>
          <p:cNvSpPr/>
          <p:nvPr/>
        </p:nvSpPr>
        <p:spPr>
          <a:xfrm>
            <a:off x="6154364" y="163295"/>
            <a:ext cx="3554307" cy="437665"/>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6" name="Rechteck 5">
            <a:extLst>
              <a:ext uri="{FF2B5EF4-FFF2-40B4-BE49-F238E27FC236}">
                <a16:creationId xmlns:a16="http://schemas.microsoft.com/office/drawing/2014/main" id="{43C121BD-241D-738E-0ED6-FE3F94152DB1}"/>
              </a:ext>
            </a:extLst>
          </p:cNvPr>
          <p:cNvSpPr/>
          <p:nvPr/>
        </p:nvSpPr>
        <p:spPr>
          <a:xfrm>
            <a:off x="197329" y="165654"/>
            <a:ext cx="5926588" cy="437665"/>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 name="Textfeld 3">
            <a:extLst>
              <a:ext uri="{FF2B5EF4-FFF2-40B4-BE49-F238E27FC236}">
                <a16:creationId xmlns:a16="http://schemas.microsoft.com/office/drawing/2014/main" id="{4D12C588-CC2F-13A7-0ED4-CF7CA699698B}"/>
              </a:ext>
            </a:extLst>
          </p:cNvPr>
          <p:cNvSpPr txBox="1"/>
          <p:nvPr/>
        </p:nvSpPr>
        <p:spPr>
          <a:xfrm>
            <a:off x="222696" y="213378"/>
            <a:ext cx="2921824" cy="353943"/>
          </a:xfrm>
          <a:prstGeom prst="rect">
            <a:avLst/>
          </a:prstGeom>
          <a:noFill/>
        </p:spPr>
        <p:txBody>
          <a:bodyPr wrap="square" rtlCol="0">
            <a:spAutoFit/>
          </a:bodyPr>
          <a:lstStyle/>
          <a:p>
            <a:r>
              <a:rPr lang="de-CH" sz="1700" dirty="0">
                <a:latin typeface="Verdana" panose="020B0604030504040204" pitchFamily="34" charset="0"/>
                <a:ea typeface="Verdana" panose="020B0604030504040204" pitchFamily="34" charset="0"/>
              </a:rPr>
              <a:t>How we deal with AI</a:t>
            </a:r>
            <a:r>
              <a:rPr lang="de-CH" sz="1700" spc="102" baseline="-18000" dirty="0">
                <a:solidFill>
                  <a:srgbClr val="DC5F41"/>
                </a:solidFill>
                <a:latin typeface="Verdana" panose="020B0604030504040204" pitchFamily="34" charset="0"/>
                <a:ea typeface="Verdana" panose="020B0604030504040204" pitchFamily="34" charset="0"/>
                <a:cs typeface="Verdana" panose="020B0604030504040204" pitchFamily="34" charset="0"/>
              </a:rPr>
              <a:t>•</a:t>
            </a:r>
            <a:endParaRPr lang="de-CH" sz="1700" dirty="0">
              <a:latin typeface="Verdana" panose="020B0604030504040204" pitchFamily="34" charset="0"/>
              <a:ea typeface="Verdana" panose="020B0604030504040204" pitchFamily="34" charset="0"/>
            </a:endParaRPr>
          </a:p>
        </p:txBody>
      </p:sp>
      <p:sp>
        <p:nvSpPr>
          <p:cNvPr id="10" name="Textfeld 9">
            <a:extLst>
              <a:ext uri="{FF2B5EF4-FFF2-40B4-BE49-F238E27FC236}">
                <a16:creationId xmlns:a16="http://schemas.microsoft.com/office/drawing/2014/main" id="{5024F841-93FB-2C0E-23F0-7B769A4BD580}"/>
              </a:ext>
            </a:extLst>
          </p:cNvPr>
          <p:cNvSpPr txBox="1"/>
          <p:nvPr/>
        </p:nvSpPr>
        <p:spPr>
          <a:xfrm>
            <a:off x="116832" y="6548098"/>
            <a:ext cx="6525262" cy="192360"/>
          </a:xfrm>
          <a:prstGeom prst="rect">
            <a:avLst/>
          </a:prstGeom>
          <a:noFill/>
        </p:spPr>
        <p:txBody>
          <a:bodyPr wrap="square" rtlCol="0">
            <a:spAutoFit/>
          </a:bodyPr>
          <a:lstStyle/>
          <a:p>
            <a:r>
              <a:rPr lang="en-US" sz="650" dirty="0">
                <a:solidFill>
                  <a:schemeClr val="bg2">
                    <a:lumMod val="50000"/>
                  </a:schemeClr>
                </a:solidFill>
                <a:latin typeface="Verdana" panose="020B0604030504040204" pitchFamily="34" charset="0"/>
                <a:ea typeface="Verdana" panose="020B0604030504040204" pitchFamily="34" charset="0"/>
              </a:rPr>
              <a:t>Authors: David Rosenthal, Elias Mühlemann, Jonas Baeriswyl  All rights reserved. No legal advice. </a:t>
            </a:r>
            <a:r>
              <a:rPr lang="en-US" sz="650" smtClean="0">
                <a:solidFill>
                  <a:schemeClr val="bg2">
                    <a:lumMod val="50000"/>
                  </a:schemeClr>
                </a:solidFill>
                <a:latin typeface="Verdana" panose="020B0604030504040204" pitchFamily="34" charset="0"/>
                <a:ea typeface="Verdana" panose="020B0604030504040204" pitchFamily="34" charset="0"/>
              </a:rPr>
              <a:t>22.1.24</a:t>
            </a:r>
            <a:r>
              <a:rPr lang="en-US" sz="650" dirty="0">
                <a:solidFill>
                  <a:schemeClr val="bg2">
                    <a:lumMod val="50000"/>
                  </a:schemeClr>
                </a:solidFill>
                <a:latin typeface="Verdana" panose="020B0604030504040204" pitchFamily="34" charset="0"/>
                <a:ea typeface="Verdana" panose="020B0604030504040204" pitchFamily="34" charset="0"/>
              </a:rPr>
              <a:t>. Updates: </a:t>
            </a:r>
            <a:r>
              <a:rPr lang="en-US" sz="650" dirty="0" smtClean="0">
                <a:solidFill>
                  <a:schemeClr val="bg2">
                    <a:lumMod val="50000"/>
                  </a:schemeClr>
                </a:solidFill>
                <a:latin typeface="Verdana" panose="020B0604030504040204" pitchFamily="34" charset="0"/>
                <a:ea typeface="Verdana" panose="020B0604030504040204" pitchFamily="34" charset="0"/>
              </a:rPr>
              <a:t>vischerlnk.com/update</a:t>
            </a:r>
            <a:endParaRPr lang="en-US" sz="650" dirty="0">
              <a:solidFill>
                <a:schemeClr val="bg2">
                  <a:lumMod val="50000"/>
                </a:schemeClr>
              </a:solidFill>
              <a:latin typeface="Verdana" panose="020B0604030504040204" pitchFamily="34" charset="0"/>
              <a:ea typeface="Verdana" panose="020B0604030504040204" pitchFamily="34" charset="0"/>
            </a:endParaRPr>
          </a:p>
        </p:txBody>
      </p:sp>
      <p:sp>
        <p:nvSpPr>
          <p:cNvPr id="1070" name="Rechteck 1069">
            <a:extLst>
              <a:ext uri="{FF2B5EF4-FFF2-40B4-BE49-F238E27FC236}">
                <a16:creationId xmlns:a16="http://schemas.microsoft.com/office/drawing/2014/main" id="{CEB9935F-6CEA-2803-7BDB-535718189A1A}"/>
              </a:ext>
            </a:extLst>
          </p:cNvPr>
          <p:cNvSpPr/>
          <p:nvPr/>
        </p:nvSpPr>
        <p:spPr>
          <a:xfrm>
            <a:off x="197329" y="631448"/>
            <a:ext cx="4041278" cy="5584207"/>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 name="Textfeld 4">
            <a:extLst>
              <a:ext uri="{FF2B5EF4-FFF2-40B4-BE49-F238E27FC236}">
                <a16:creationId xmlns:a16="http://schemas.microsoft.com/office/drawing/2014/main" id="{49049CB7-F084-F51C-BD46-B2EFC13CF46E}"/>
              </a:ext>
            </a:extLst>
          </p:cNvPr>
          <p:cNvSpPr txBox="1"/>
          <p:nvPr/>
        </p:nvSpPr>
        <p:spPr>
          <a:xfrm>
            <a:off x="311619" y="715327"/>
            <a:ext cx="3843984" cy="5273238"/>
          </a:xfrm>
          <a:prstGeom prst="rect">
            <a:avLst/>
          </a:prstGeom>
          <a:noFill/>
        </p:spPr>
        <p:txBody>
          <a:bodyPr wrap="square" lIns="0" tIns="0" rIns="0" bIns="0" rtlCol="0">
            <a:spAutoFit/>
          </a:bodyPr>
          <a:lstStyle/>
          <a:p>
            <a:pPr algn="ctr">
              <a:spcBef>
                <a:spcPts val="200"/>
              </a:spcBef>
              <a:spcAft>
                <a:spcPts val="600"/>
              </a:spcAft>
              <a:tabLst>
                <a:tab pos="540385" algn="l"/>
                <a:tab pos="900430" algn="l"/>
                <a:tab pos="1260475" algn="l"/>
                <a:tab pos="1620520" algn="l"/>
                <a:tab pos="1980565" algn="l"/>
              </a:tabLst>
            </a:pPr>
            <a:r>
              <a:rPr lang="de-CH" sz="900" b="1" dirty="0">
                <a:effectLst/>
                <a:latin typeface="Verdana" panose="020B0604030504040204" pitchFamily="34" charset="0"/>
                <a:ea typeface="Times New Roman" panose="02020603050405020304" pitchFamily="18" charset="0"/>
                <a:cs typeface="Times New Roman" panose="02020603050405020304" pitchFamily="18" charset="0"/>
              </a:rPr>
              <a:t>Our principles for the use of AI</a:t>
            </a: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Accountability: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Our organization ensures internal accountability and clear responsibilities for the development and use of AI. We act according to plan, not ad-hoc, and keep records of our AI applications. We understand and comply with legal requirements.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Transparency: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We make the use of AI sufficiently transparent where this is likely to be important for people in relation to their dealings with us, for example where they would otherwise not be aware that they are interacting with AI, where AI plays a significant role in important decisions that affect them, and in the case of otherwise deceptive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deep fakes</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Fairness and non-harm:</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Our use of AI should be reasonable, fair and non-discriminatory for others. We pay attention to accessibility, a level playing field for us and those affected and to avoiding harm wherever possible – including to the environment. We are more cautious when it comes to vulnerable people.</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Reliability: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We ensure that our AI systems work as reliably as possible and achieve the most correct, predictable results.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We</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take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precautionary</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measures</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for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the</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event</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that</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they</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smtClean="0">
                <a:effectLst/>
                <a:latin typeface="Verdana" panose="020B0604030504040204" pitchFamily="34" charset="0"/>
                <a:ea typeface="Times New Roman" panose="02020603050405020304" pitchFamily="18" charset="0"/>
                <a:cs typeface="Times New Roman" panose="02020603050405020304" pitchFamily="18" charset="0"/>
              </a:rPr>
              <a:t>do not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do so.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Information security: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We take measures to ensure the confidentiality, integrity and availability of AI applications and their information (including personal data, own/third-party secrets). We carefully regulate cooperation with third-party providers.</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Proportionality and self-determination: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We only use personal data where necessary and – where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appropriate</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 leave the decision as to whether and to what extent AI is used to the people concerned.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If</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AI is involved in important decisions, we check whether we must or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should</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provide</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for human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intervention</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for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those</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affected</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Intellectual property: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We observe copyright and industrial property rights in our use of AI and only use content and processes for which we have the necessary authorization. We also protect our own content.</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Rights of data subjects:</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We ensure that we can grant data subjects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their</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smtClean="0">
                <a:effectLst/>
                <a:latin typeface="Verdana" panose="020B0604030504040204" pitchFamily="34" charset="0"/>
                <a:ea typeface="Times New Roman" panose="02020603050405020304" pitchFamily="18" charset="0"/>
                <a:cs typeface="Times New Roman" panose="02020603050405020304" pitchFamily="18" charset="0"/>
              </a:rPr>
              <a:t>rights</a:t>
            </a:r>
            <a:r>
              <a:rPr lang="de-CH" sz="800" dirty="0" smtClean="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of</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access</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correction and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objection</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despite</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of</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us</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using</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AI.</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 pos="540385" algn="l"/>
                <a:tab pos="900430" algn="l"/>
                <a:tab pos="1260475" algn="l"/>
                <a:tab pos="1620520" algn="l"/>
                <a:tab pos="1980565" algn="l"/>
                <a:tab pos="3619500"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Explainability and human </a:t>
            </a:r>
            <a:r>
              <a:rPr lang="de-CH" sz="800" b="1" dirty="0" err="1">
                <a:effectLst/>
                <a:latin typeface="Verdana" panose="020B0604030504040204" pitchFamily="34" charset="0"/>
                <a:ea typeface="Times New Roman" panose="02020603050405020304" pitchFamily="18" charset="0"/>
                <a:cs typeface="Times New Roman" panose="02020603050405020304" pitchFamily="18" charset="0"/>
              </a:rPr>
              <a:t>oversight</a:t>
            </a: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We only use AI systems that we can understand and control and that meet our quality requirements. We monitor them to detect and rectify errors and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undesired</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effects</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Risk control: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We understand and manage the risks associated with our use of AI, both for our organization and for individuals. We update our risk assessments on a regular basis.</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110"/>
              </a:spcBef>
              <a:spcAft>
                <a:spcPts val="11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Prevention of misuse:</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We implement measures to combat the misuse of our AI applications. We train our employees in the correct use of AI.</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A94DBF5E-C193-A210-FAF1-F5B8AE4BC0D5}"/>
              </a:ext>
            </a:extLst>
          </p:cNvPr>
          <p:cNvSpPr/>
          <p:nvPr/>
        </p:nvSpPr>
        <p:spPr>
          <a:xfrm>
            <a:off x="4269892" y="631448"/>
            <a:ext cx="5446163" cy="4597043"/>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de-CH" dirty="0">
              <a:solidFill>
                <a:schemeClr val="tx1"/>
              </a:solidFill>
            </a:endParaRPr>
          </a:p>
        </p:txBody>
      </p:sp>
      <p:sp>
        <p:nvSpPr>
          <p:cNvPr id="8" name="Textfeld 7">
            <a:extLst>
              <a:ext uri="{FF2B5EF4-FFF2-40B4-BE49-F238E27FC236}">
                <a16:creationId xmlns:a16="http://schemas.microsoft.com/office/drawing/2014/main" id="{C54B7204-8959-ADD9-0425-C01B916454EB}"/>
              </a:ext>
            </a:extLst>
          </p:cNvPr>
          <p:cNvSpPr txBox="1"/>
          <p:nvPr/>
        </p:nvSpPr>
        <p:spPr>
          <a:xfrm>
            <a:off x="4752200" y="720656"/>
            <a:ext cx="4228897" cy="138499"/>
          </a:xfrm>
          <a:prstGeom prst="rect">
            <a:avLst/>
          </a:prstGeom>
          <a:noFill/>
        </p:spPr>
        <p:txBody>
          <a:bodyPr wrap="square" lIns="0" tIns="0" rIns="0" bIns="0" rtlCol="0">
            <a:spAutoFit/>
          </a:bodyPr>
          <a:lstStyle/>
          <a:p>
            <a:pPr algn="ctr">
              <a:spcBef>
                <a:spcPts val="200"/>
              </a:spcBef>
              <a:spcAft>
                <a:spcPts val="600"/>
              </a:spcAft>
              <a:tabLst>
                <a:tab pos="540385" algn="l"/>
                <a:tab pos="900430" algn="l"/>
                <a:tab pos="1260475" algn="l"/>
                <a:tab pos="1620520" algn="l"/>
                <a:tab pos="1980565" algn="l"/>
              </a:tabLst>
            </a:pP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Which AI </a:t>
            </a:r>
            <a:r>
              <a:rPr lang="de-DE" sz="900" b="1" dirty="0" err="1">
                <a:effectLst/>
                <a:latin typeface="Verdana" panose="020B0604030504040204" pitchFamily="34" charset="0"/>
                <a:ea typeface="Times New Roman" panose="02020603050405020304" pitchFamily="18" charset="0"/>
                <a:cs typeface="Times New Roman" panose="02020603050405020304" pitchFamily="18" charset="0"/>
              </a:rPr>
              <a:t>applications</a:t>
            </a: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 </a:t>
            </a:r>
            <a:r>
              <a:rPr lang="de-DE" sz="900" b="1" dirty="0" err="1">
                <a:effectLst/>
                <a:latin typeface="Verdana" panose="020B0604030504040204" pitchFamily="34" charset="0"/>
                <a:ea typeface="Times New Roman" panose="02020603050405020304" pitchFamily="18" charset="0"/>
                <a:cs typeface="Times New Roman" panose="02020603050405020304" pitchFamily="18" charset="0"/>
              </a:rPr>
              <a:t>are</a:t>
            </a: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 </a:t>
            </a:r>
            <a:r>
              <a:rPr lang="de-DE" sz="900" b="1" dirty="0" err="1">
                <a:effectLst/>
                <a:latin typeface="Verdana" panose="020B0604030504040204" pitchFamily="34" charset="0"/>
                <a:ea typeface="Times New Roman" panose="02020603050405020304" pitchFamily="18" charset="0"/>
                <a:cs typeface="Times New Roman" panose="02020603050405020304" pitchFamily="18" charset="0"/>
              </a:rPr>
              <a:t>permitted</a:t>
            </a: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 at </a:t>
            </a:r>
            <a:r>
              <a:rPr lang="de-DE" sz="900" b="1" dirty="0" err="1">
                <a:effectLst/>
                <a:latin typeface="Verdana" panose="020B0604030504040204" pitchFamily="34" charset="0"/>
                <a:ea typeface="Times New Roman" panose="02020603050405020304" pitchFamily="18" charset="0"/>
                <a:cs typeface="Times New Roman" panose="02020603050405020304" pitchFamily="18" charset="0"/>
              </a:rPr>
              <a:t>our</a:t>
            </a: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 company </a:t>
            </a:r>
            <a:r>
              <a:rPr lang="de-DE" sz="900" b="1" dirty="0" err="1">
                <a:effectLst/>
                <a:latin typeface="Verdana" panose="020B0604030504040204" pitchFamily="34" charset="0"/>
                <a:ea typeface="Times New Roman" panose="02020603050405020304" pitchFamily="18" charset="0"/>
                <a:cs typeface="Times New Roman" panose="02020603050405020304" pitchFamily="18" charset="0"/>
              </a:rPr>
              <a:t>and</a:t>
            </a: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 </a:t>
            </a:r>
            <a:r>
              <a:rPr lang="de-DE" sz="900" b="1" dirty="0" err="1" smtClean="0">
                <a:effectLst/>
                <a:latin typeface="Verdana" panose="020B0604030504040204" pitchFamily="34" charset="0"/>
                <a:ea typeface="Times New Roman" panose="02020603050405020304" pitchFamily="18" charset="0"/>
                <a:cs typeface="Times New Roman" panose="02020603050405020304" pitchFamily="18" charset="0"/>
              </a:rPr>
              <a:t>what</a:t>
            </a:r>
            <a:r>
              <a:rPr lang="de-DE" sz="900" b="1" dirty="0" smtClean="0">
                <a:effectLst/>
                <a:latin typeface="Verdana" panose="020B0604030504040204" pitchFamily="34" charset="0"/>
                <a:ea typeface="Times New Roman" panose="02020603050405020304" pitchFamily="18" charset="0"/>
                <a:cs typeface="Times New Roman" panose="02020603050405020304" pitchFamily="18" charset="0"/>
              </a:rPr>
              <a:t> </a:t>
            </a:r>
            <a:r>
              <a:rPr lang="de-DE" sz="900" b="1" dirty="0" err="1" smtClean="0">
                <a:effectLst/>
                <a:latin typeface="Verdana" panose="020B0604030504040204" pitchFamily="34" charset="0"/>
                <a:ea typeface="Times New Roman" panose="02020603050405020304" pitchFamily="18" charset="0"/>
                <a:cs typeface="Times New Roman" panose="02020603050405020304" pitchFamily="18" charset="0"/>
              </a:rPr>
              <a:t>for</a:t>
            </a:r>
            <a:endParaRPr lang="de-DE" sz="900" b="1"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9" name="Rechteck 8">
            <a:extLst>
              <a:ext uri="{FF2B5EF4-FFF2-40B4-BE49-F238E27FC236}">
                <a16:creationId xmlns:a16="http://schemas.microsoft.com/office/drawing/2014/main" id="{AC029561-C007-4F72-36F3-2F8E89F26E7A}"/>
              </a:ext>
            </a:extLst>
          </p:cNvPr>
          <p:cNvSpPr/>
          <p:nvPr/>
        </p:nvSpPr>
        <p:spPr>
          <a:xfrm>
            <a:off x="4369820" y="1104880"/>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MS Copilot (commercial)</a:t>
            </a:r>
            <a:endParaRPr lang="en-US" sz="853" dirty="0">
              <a:solidFill>
                <a:schemeClr val="tx1"/>
              </a:solidFill>
              <a:latin typeface="Verdana" panose="020B0604030504040204" pitchFamily="34" charset="0"/>
              <a:ea typeface="Verdana" panose="020B0604030504040204" pitchFamily="34" charset="0"/>
            </a:endParaRPr>
          </a:p>
        </p:txBody>
      </p:sp>
      <p:sp>
        <p:nvSpPr>
          <p:cNvPr id="11" name="Rechteck 10">
            <a:extLst>
              <a:ext uri="{FF2B5EF4-FFF2-40B4-BE49-F238E27FC236}">
                <a16:creationId xmlns:a16="http://schemas.microsoft.com/office/drawing/2014/main" id="{92137967-D218-9DBD-F691-527A1EAE5853}"/>
              </a:ext>
            </a:extLst>
          </p:cNvPr>
          <p:cNvSpPr/>
          <p:nvPr/>
        </p:nvSpPr>
        <p:spPr>
          <a:xfrm>
            <a:off x="6795443" y="1110635"/>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Own personal data permitted</a:t>
            </a:r>
            <a:endParaRPr lang="en-US" sz="853" dirty="0">
              <a:solidFill>
                <a:schemeClr val="tx1"/>
              </a:solidFill>
              <a:latin typeface="Verdana" panose="020B0604030504040204" pitchFamily="34" charset="0"/>
              <a:ea typeface="Verdana" panose="020B0604030504040204" pitchFamily="34" charset="0"/>
            </a:endParaRPr>
          </a:p>
        </p:txBody>
      </p:sp>
      <p:sp>
        <p:nvSpPr>
          <p:cNvPr id="12" name="Textfeld 11">
            <a:extLst>
              <a:ext uri="{FF2B5EF4-FFF2-40B4-BE49-F238E27FC236}">
                <a16:creationId xmlns:a16="http://schemas.microsoft.com/office/drawing/2014/main" id="{6F7E6D5C-D3C5-C251-7D92-FDE9808BB9DA}"/>
              </a:ext>
            </a:extLst>
          </p:cNvPr>
          <p:cNvSpPr txBox="1"/>
          <p:nvPr/>
        </p:nvSpPr>
        <p:spPr>
          <a:xfrm>
            <a:off x="4371938" y="929092"/>
            <a:ext cx="1487197" cy="123111"/>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800" dirty="0">
                <a:effectLst/>
                <a:latin typeface="Verdana" panose="020B0604030504040204" pitchFamily="34" charset="0"/>
                <a:ea typeface="Times New Roman" panose="02020603050405020304" pitchFamily="18" charset="0"/>
                <a:cs typeface="Times New Roman" panose="02020603050405020304" pitchFamily="18" charset="0"/>
              </a:rPr>
              <a:t>Application</a:t>
            </a:r>
          </a:p>
        </p:txBody>
      </p:sp>
      <p:sp>
        <p:nvSpPr>
          <p:cNvPr id="13" name="Textfeld 12">
            <a:extLst>
              <a:ext uri="{FF2B5EF4-FFF2-40B4-BE49-F238E27FC236}">
                <a16:creationId xmlns:a16="http://schemas.microsoft.com/office/drawing/2014/main" id="{F9A38D35-652F-B1BD-D304-B42FC2E44324}"/>
              </a:ext>
            </a:extLst>
          </p:cNvPr>
          <p:cNvSpPr txBox="1"/>
          <p:nvPr/>
        </p:nvSpPr>
        <p:spPr>
          <a:xfrm>
            <a:off x="6795444" y="929092"/>
            <a:ext cx="1906596" cy="123111"/>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800" dirty="0">
                <a:effectLst/>
                <a:latin typeface="Verdana" panose="020B0604030504040204" pitchFamily="34" charset="0"/>
                <a:ea typeface="Times New Roman" panose="02020603050405020304" pitchFamily="18" charset="0"/>
                <a:cs typeface="Times New Roman" panose="02020603050405020304" pitchFamily="18" charset="0"/>
              </a:rPr>
              <a:t>Further </a:t>
            </a:r>
            <a:r>
              <a:rPr lang="de-DE" sz="800" dirty="0" err="1">
                <a:latin typeface="Verdana" panose="020B0604030504040204" pitchFamily="34" charset="0"/>
                <a:ea typeface="Times New Roman" panose="02020603050405020304" pitchFamily="18" charset="0"/>
                <a:cs typeface="Times New Roman" panose="02020603050405020304" pitchFamily="18" charset="0"/>
              </a:rPr>
              <a:t>restrictions</a:t>
            </a:r>
            <a:r>
              <a:rPr lang="de-DE" sz="800" dirty="0">
                <a:effectLst/>
                <a:latin typeface="Verdana" panose="020B0604030504040204" pitchFamily="34" charset="0"/>
                <a:ea typeface="Times New Roman" panose="02020603050405020304" pitchFamily="18" charset="0"/>
                <a:cs typeface="Times New Roman" panose="02020603050405020304" pitchFamily="18" charset="0"/>
              </a:rPr>
              <a:t>, comments</a:t>
            </a:r>
          </a:p>
        </p:txBody>
      </p:sp>
      <p:sp>
        <p:nvSpPr>
          <p:cNvPr id="14" name="Textfeld 13">
            <a:extLst>
              <a:ext uri="{FF2B5EF4-FFF2-40B4-BE49-F238E27FC236}">
                <a16:creationId xmlns:a16="http://schemas.microsoft.com/office/drawing/2014/main" id="{7EF4CDD0-FE13-7A90-36C6-CEF1AD1D8BD8}"/>
              </a:ext>
            </a:extLst>
          </p:cNvPr>
          <p:cNvSpPr txBox="1"/>
          <p:nvPr/>
        </p:nvSpPr>
        <p:spPr>
          <a:xfrm>
            <a:off x="9102089" y="929092"/>
            <a:ext cx="427487" cy="123111"/>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800" dirty="0">
                <a:effectLst/>
                <a:latin typeface="Verdana" panose="020B0604030504040204" pitchFamily="34" charset="0"/>
                <a:ea typeface="Times New Roman" panose="02020603050405020304" pitchFamily="18" charset="0"/>
                <a:cs typeface="Times New Roman" panose="02020603050405020304" pitchFamily="18" charset="0"/>
              </a:rPr>
              <a:t>Owner</a:t>
            </a:r>
          </a:p>
        </p:txBody>
      </p:sp>
      <p:sp>
        <p:nvSpPr>
          <p:cNvPr id="15" name="Rechteck 14">
            <a:extLst>
              <a:ext uri="{FF2B5EF4-FFF2-40B4-BE49-F238E27FC236}">
                <a16:creationId xmlns:a16="http://schemas.microsoft.com/office/drawing/2014/main" id="{C9570FB0-3E4D-7C23-E2CE-38EB9FEB2525}"/>
              </a:ext>
            </a:extLst>
          </p:cNvPr>
          <p:cNvSpPr/>
          <p:nvPr/>
        </p:nvSpPr>
        <p:spPr>
          <a:xfrm>
            <a:off x="9088422" y="1110635"/>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AB</a:t>
            </a:r>
            <a:endParaRPr lang="en-US" sz="853" dirty="0">
              <a:solidFill>
                <a:schemeClr val="tx1"/>
              </a:solidFill>
              <a:latin typeface="Verdana" panose="020B0604030504040204" pitchFamily="34" charset="0"/>
              <a:ea typeface="Verdana" panose="020B0604030504040204" pitchFamily="34" charset="0"/>
            </a:endParaRPr>
          </a:p>
        </p:txBody>
      </p:sp>
      <p:sp>
        <p:nvSpPr>
          <p:cNvPr id="16" name="Rechteck 15">
            <a:extLst>
              <a:ext uri="{FF2B5EF4-FFF2-40B4-BE49-F238E27FC236}">
                <a16:creationId xmlns:a16="http://schemas.microsoft.com/office/drawing/2014/main" id="{EFD596C4-64E4-047D-4CEE-1EA572BF0B52}"/>
              </a:ext>
            </a:extLst>
          </p:cNvPr>
          <p:cNvSpPr/>
          <p:nvPr/>
        </p:nvSpPr>
        <p:spPr>
          <a:xfrm>
            <a:off x="4369820" y="1341951"/>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a:solidFill>
                  <a:schemeClr val="tx1"/>
                </a:solidFill>
                <a:latin typeface="Verdana" panose="020B0604030504040204" pitchFamily="34" charset="0"/>
                <a:ea typeface="Verdana" panose="020B0604030504040204" pitchFamily="34" charset="0"/>
              </a:rPr>
              <a:t>VISCHER GPT</a:t>
            </a:r>
          </a:p>
        </p:txBody>
      </p:sp>
      <p:sp>
        <p:nvSpPr>
          <p:cNvPr id="17" name="Rechteck 16">
            <a:extLst>
              <a:ext uri="{FF2B5EF4-FFF2-40B4-BE49-F238E27FC236}">
                <a16:creationId xmlns:a16="http://schemas.microsoft.com/office/drawing/2014/main" id="{A325D38F-8592-D908-346F-B1EEB363D5CB}"/>
              </a:ext>
            </a:extLst>
          </p:cNvPr>
          <p:cNvSpPr/>
          <p:nvPr/>
        </p:nvSpPr>
        <p:spPr>
          <a:xfrm>
            <a:off x="6795443" y="1347706"/>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19" name="Rechteck 18">
            <a:extLst>
              <a:ext uri="{FF2B5EF4-FFF2-40B4-BE49-F238E27FC236}">
                <a16:creationId xmlns:a16="http://schemas.microsoft.com/office/drawing/2014/main" id="{5AC3C665-F0C1-8456-928B-1A51FBBDC9C1}"/>
              </a:ext>
            </a:extLst>
          </p:cNvPr>
          <p:cNvSpPr/>
          <p:nvPr/>
        </p:nvSpPr>
        <p:spPr>
          <a:xfrm>
            <a:off x="9088422" y="1347706"/>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AB</a:t>
            </a:r>
            <a:endParaRPr lang="en-US" sz="853" dirty="0">
              <a:solidFill>
                <a:schemeClr val="tx1"/>
              </a:solidFill>
              <a:latin typeface="Verdana" panose="020B0604030504040204" pitchFamily="34" charset="0"/>
              <a:ea typeface="Verdana" panose="020B0604030504040204" pitchFamily="34" charset="0"/>
            </a:endParaRPr>
          </a:p>
        </p:txBody>
      </p:sp>
      <p:sp>
        <p:nvSpPr>
          <p:cNvPr id="20" name="Rechteck 19">
            <a:extLst>
              <a:ext uri="{FF2B5EF4-FFF2-40B4-BE49-F238E27FC236}">
                <a16:creationId xmlns:a16="http://schemas.microsoft.com/office/drawing/2014/main" id="{841224EB-4B04-F484-7185-8944F847A4B3}"/>
              </a:ext>
            </a:extLst>
          </p:cNvPr>
          <p:cNvSpPr/>
          <p:nvPr/>
        </p:nvSpPr>
        <p:spPr>
          <a:xfrm>
            <a:off x="4369820" y="1579022"/>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err="1" smtClean="0">
                <a:solidFill>
                  <a:schemeClr val="tx1"/>
                </a:solidFill>
                <a:latin typeface="Verdana" panose="020B0604030504040204" pitchFamily="34" charset="0"/>
                <a:ea typeface="Verdana" panose="020B0604030504040204" pitchFamily="34" charset="0"/>
              </a:rPr>
              <a:t>DeepL</a:t>
            </a:r>
            <a:r>
              <a:rPr lang="en-US" sz="853" dirty="0">
                <a:solidFill>
                  <a:schemeClr val="tx1"/>
                </a:solidFill>
                <a:latin typeface="Verdana" panose="020B0604030504040204" pitchFamily="34" charset="0"/>
                <a:ea typeface="Verdana" panose="020B0604030504040204" pitchFamily="34" charset="0"/>
              </a:rPr>
              <a:t> </a:t>
            </a:r>
            <a:r>
              <a:rPr lang="en-US" sz="853" dirty="0" smtClean="0">
                <a:solidFill>
                  <a:schemeClr val="tx1"/>
                </a:solidFill>
                <a:latin typeface="Verdana" panose="020B0604030504040204" pitchFamily="34" charset="0"/>
                <a:ea typeface="Verdana" panose="020B0604030504040204" pitchFamily="34" charset="0"/>
              </a:rPr>
              <a:t>Pro</a:t>
            </a:r>
            <a:endParaRPr lang="en-US" sz="853" dirty="0">
              <a:solidFill>
                <a:schemeClr val="tx1"/>
              </a:solidFill>
              <a:latin typeface="Verdana" panose="020B0604030504040204" pitchFamily="34" charset="0"/>
              <a:ea typeface="Verdana" panose="020B0604030504040204" pitchFamily="34" charset="0"/>
            </a:endParaRPr>
          </a:p>
        </p:txBody>
      </p:sp>
      <p:sp>
        <p:nvSpPr>
          <p:cNvPr id="21" name="Rechteck 20">
            <a:extLst>
              <a:ext uri="{FF2B5EF4-FFF2-40B4-BE49-F238E27FC236}">
                <a16:creationId xmlns:a16="http://schemas.microsoft.com/office/drawing/2014/main" id="{912E4962-F931-F0CF-C10C-FDF1FFF1009C}"/>
              </a:ext>
            </a:extLst>
          </p:cNvPr>
          <p:cNvSpPr/>
          <p:nvPr/>
        </p:nvSpPr>
        <p:spPr>
          <a:xfrm>
            <a:off x="6795443" y="1584777"/>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You must be logged in</a:t>
            </a:r>
            <a:endParaRPr lang="en-US" sz="853" dirty="0">
              <a:solidFill>
                <a:schemeClr val="tx1"/>
              </a:solidFill>
              <a:latin typeface="Verdana" panose="020B0604030504040204" pitchFamily="34" charset="0"/>
              <a:ea typeface="Verdana" panose="020B0604030504040204" pitchFamily="34" charset="0"/>
            </a:endParaRPr>
          </a:p>
        </p:txBody>
      </p:sp>
      <p:sp>
        <p:nvSpPr>
          <p:cNvPr id="22" name="Rechteck 21">
            <a:extLst>
              <a:ext uri="{FF2B5EF4-FFF2-40B4-BE49-F238E27FC236}">
                <a16:creationId xmlns:a16="http://schemas.microsoft.com/office/drawing/2014/main" id="{D5EEAB23-E675-C868-1BFD-81D099260B6E}"/>
              </a:ext>
            </a:extLst>
          </p:cNvPr>
          <p:cNvSpPr/>
          <p:nvPr/>
        </p:nvSpPr>
        <p:spPr>
          <a:xfrm>
            <a:off x="9088422" y="1584777"/>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AB</a:t>
            </a:r>
            <a:endParaRPr lang="en-US" sz="853" dirty="0">
              <a:solidFill>
                <a:schemeClr val="tx1"/>
              </a:solidFill>
              <a:latin typeface="Verdana" panose="020B0604030504040204" pitchFamily="34" charset="0"/>
              <a:ea typeface="Verdana" panose="020B0604030504040204" pitchFamily="34" charset="0"/>
            </a:endParaRPr>
          </a:p>
        </p:txBody>
      </p:sp>
      <p:sp>
        <p:nvSpPr>
          <p:cNvPr id="23" name="Rechteck 22">
            <a:extLst>
              <a:ext uri="{FF2B5EF4-FFF2-40B4-BE49-F238E27FC236}">
                <a16:creationId xmlns:a16="http://schemas.microsoft.com/office/drawing/2014/main" id="{047F98EA-378A-A35A-F73E-E44132EDFC66}"/>
              </a:ext>
            </a:extLst>
          </p:cNvPr>
          <p:cNvSpPr/>
          <p:nvPr/>
        </p:nvSpPr>
        <p:spPr>
          <a:xfrm>
            <a:off x="4369820" y="1816093"/>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4" name="Rechteck 23">
            <a:extLst>
              <a:ext uri="{FF2B5EF4-FFF2-40B4-BE49-F238E27FC236}">
                <a16:creationId xmlns:a16="http://schemas.microsoft.com/office/drawing/2014/main" id="{50FF0158-67B8-8293-78E7-1EA9B2E4A537}"/>
              </a:ext>
            </a:extLst>
          </p:cNvPr>
          <p:cNvSpPr/>
          <p:nvPr/>
        </p:nvSpPr>
        <p:spPr>
          <a:xfrm>
            <a:off x="6795443" y="1821848"/>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5" name="Rechteck 24">
            <a:extLst>
              <a:ext uri="{FF2B5EF4-FFF2-40B4-BE49-F238E27FC236}">
                <a16:creationId xmlns:a16="http://schemas.microsoft.com/office/drawing/2014/main" id="{E5496D3E-1BEE-367B-33D2-B6E2A8316C41}"/>
              </a:ext>
            </a:extLst>
          </p:cNvPr>
          <p:cNvSpPr/>
          <p:nvPr/>
        </p:nvSpPr>
        <p:spPr>
          <a:xfrm>
            <a:off x="9088422" y="1821848"/>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6" name="Rechteck 25">
            <a:extLst>
              <a:ext uri="{FF2B5EF4-FFF2-40B4-BE49-F238E27FC236}">
                <a16:creationId xmlns:a16="http://schemas.microsoft.com/office/drawing/2014/main" id="{D28A493C-E85A-1FE9-3FD2-67E92C7134A1}"/>
              </a:ext>
            </a:extLst>
          </p:cNvPr>
          <p:cNvSpPr/>
          <p:nvPr/>
        </p:nvSpPr>
        <p:spPr>
          <a:xfrm>
            <a:off x="4369820" y="2053164"/>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7" name="Rechteck 26">
            <a:extLst>
              <a:ext uri="{FF2B5EF4-FFF2-40B4-BE49-F238E27FC236}">
                <a16:creationId xmlns:a16="http://schemas.microsoft.com/office/drawing/2014/main" id="{C04D825D-F4EF-6F60-7D2C-8096A025185C}"/>
              </a:ext>
            </a:extLst>
          </p:cNvPr>
          <p:cNvSpPr/>
          <p:nvPr/>
        </p:nvSpPr>
        <p:spPr>
          <a:xfrm>
            <a:off x="6795443" y="2058919"/>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8" name="Rechteck 27">
            <a:extLst>
              <a:ext uri="{FF2B5EF4-FFF2-40B4-BE49-F238E27FC236}">
                <a16:creationId xmlns:a16="http://schemas.microsoft.com/office/drawing/2014/main" id="{F7B3F997-399B-4C46-EE18-5F13962695E7}"/>
              </a:ext>
            </a:extLst>
          </p:cNvPr>
          <p:cNvSpPr/>
          <p:nvPr/>
        </p:nvSpPr>
        <p:spPr>
          <a:xfrm>
            <a:off x="9088422" y="2058919"/>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9" name="Rechteck 28">
            <a:extLst>
              <a:ext uri="{FF2B5EF4-FFF2-40B4-BE49-F238E27FC236}">
                <a16:creationId xmlns:a16="http://schemas.microsoft.com/office/drawing/2014/main" id="{50A1D365-2A76-8710-928E-EAD758983BD7}"/>
              </a:ext>
            </a:extLst>
          </p:cNvPr>
          <p:cNvSpPr/>
          <p:nvPr/>
        </p:nvSpPr>
        <p:spPr>
          <a:xfrm>
            <a:off x="4369820" y="2290235"/>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0" name="Rechteck 29">
            <a:extLst>
              <a:ext uri="{FF2B5EF4-FFF2-40B4-BE49-F238E27FC236}">
                <a16:creationId xmlns:a16="http://schemas.microsoft.com/office/drawing/2014/main" id="{5BE0BF8A-6B4D-73CB-4220-84E2F420CE1B}"/>
              </a:ext>
            </a:extLst>
          </p:cNvPr>
          <p:cNvSpPr/>
          <p:nvPr/>
        </p:nvSpPr>
        <p:spPr>
          <a:xfrm>
            <a:off x="6795443" y="2295990"/>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1" name="Rechteck 30">
            <a:extLst>
              <a:ext uri="{FF2B5EF4-FFF2-40B4-BE49-F238E27FC236}">
                <a16:creationId xmlns:a16="http://schemas.microsoft.com/office/drawing/2014/main" id="{335D290C-0BB8-6A23-D7B4-1EBE05A86AB9}"/>
              </a:ext>
            </a:extLst>
          </p:cNvPr>
          <p:cNvSpPr/>
          <p:nvPr/>
        </p:nvSpPr>
        <p:spPr>
          <a:xfrm>
            <a:off x="9088422" y="2290235"/>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2" name="Rechteck 31">
            <a:extLst>
              <a:ext uri="{FF2B5EF4-FFF2-40B4-BE49-F238E27FC236}">
                <a16:creationId xmlns:a16="http://schemas.microsoft.com/office/drawing/2014/main" id="{66CEEFC3-E690-691E-BE3F-0A08DF595876}"/>
              </a:ext>
            </a:extLst>
          </p:cNvPr>
          <p:cNvSpPr/>
          <p:nvPr/>
        </p:nvSpPr>
        <p:spPr>
          <a:xfrm>
            <a:off x="4369820" y="2527306"/>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3" name="Rechteck 32">
            <a:extLst>
              <a:ext uri="{FF2B5EF4-FFF2-40B4-BE49-F238E27FC236}">
                <a16:creationId xmlns:a16="http://schemas.microsoft.com/office/drawing/2014/main" id="{77313807-4516-6F64-C4C2-0ADFCA32DC1B}"/>
              </a:ext>
            </a:extLst>
          </p:cNvPr>
          <p:cNvSpPr/>
          <p:nvPr/>
        </p:nvSpPr>
        <p:spPr>
          <a:xfrm>
            <a:off x="6795443" y="2533061"/>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4" name="Rechteck 33">
            <a:extLst>
              <a:ext uri="{FF2B5EF4-FFF2-40B4-BE49-F238E27FC236}">
                <a16:creationId xmlns:a16="http://schemas.microsoft.com/office/drawing/2014/main" id="{0A1D5911-16ED-9898-DEE6-83957BEA988A}"/>
              </a:ext>
            </a:extLst>
          </p:cNvPr>
          <p:cNvSpPr/>
          <p:nvPr/>
        </p:nvSpPr>
        <p:spPr>
          <a:xfrm>
            <a:off x="9088422" y="2527306"/>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5" name="Rechteck 34">
            <a:extLst>
              <a:ext uri="{FF2B5EF4-FFF2-40B4-BE49-F238E27FC236}">
                <a16:creationId xmlns:a16="http://schemas.microsoft.com/office/drawing/2014/main" id="{5621C2B5-2B9E-3B93-EBDF-AB5E4276914B}"/>
              </a:ext>
            </a:extLst>
          </p:cNvPr>
          <p:cNvSpPr/>
          <p:nvPr/>
        </p:nvSpPr>
        <p:spPr>
          <a:xfrm>
            <a:off x="4369820" y="2764377"/>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7" name="Rechteck 36">
            <a:extLst>
              <a:ext uri="{FF2B5EF4-FFF2-40B4-BE49-F238E27FC236}">
                <a16:creationId xmlns:a16="http://schemas.microsoft.com/office/drawing/2014/main" id="{812EEBBF-6352-6E00-11DC-38B159CA12DF}"/>
              </a:ext>
            </a:extLst>
          </p:cNvPr>
          <p:cNvSpPr/>
          <p:nvPr/>
        </p:nvSpPr>
        <p:spPr>
          <a:xfrm>
            <a:off x="9088422" y="2764377"/>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40" name="Textfeld 46">
            <a:extLst>
              <a:ext uri="{FF2B5EF4-FFF2-40B4-BE49-F238E27FC236}">
                <a16:creationId xmlns:a16="http://schemas.microsoft.com/office/drawing/2014/main" id="{781948C8-4B07-CA04-08DC-709DA394E950}"/>
              </a:ext>
            </a:extLst>
          </p:cNvPr>
          <p:cNvSpPr txBox="1"/>
          <p:nvPr/>
        </p:nvSpPr>
        <p:spPr>
          <a:xfrm>
            <a:off x="4651391" y="6077567"/>
            <a:ext cx="2612307" cy="353943"/>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50" dirty="0">
                <a:latin typeface="Verdana" panose="020B0604030504040204" pitchFamily="34" charset="0"/>
                <a:ea typeface="Verdana" panose="020B0604030504040204" pitchFamily="34" charset="0"/>
              </a:rPr>
              <a:t>Always </a:t>
            </a:r>
            <a:r>
              <a:rPr lang="de-DE" sz="850" b="1" dirty="0">
                <a:latin typeface="Verdana" panose="020B0604030504040204" pitchFamily="34" charset="0"/>
                <a:ea typeface="Verdana" panose="020B0604030504040204" pitchFamily="34" charset="0"/>
              </a:rPr>
              <a:t>check the correctness of the output </a:t>
            </a:r>
            <a:r>
              <a:rPr lang="de-DE" sz="850" dirty="0">
                <a:latin typeface="Verdana" panose="020B0604030504040204" pitchFamily="34" charset="0"/>
                <a:ea typeface="Verdana" panose="020B0604030504040204" pitchFamily="34" charset="0"/>
              </a:rPr>
              <a:t>manually before use</a:t>
            </a:r>
          </a:p>
        </p:txBody>
      </p:sp>
      <p:sp>
        <p:nvSpPr>
          <p:cNvPr id="41" name="Textfeld 48">
            <a:extLst>
              <a:ext uri="{FF2B5EF4-FFF2-40B4-BE49-F238E27FC236}">
                <a16:creationId xmlns:a16="http://schemas.microsoft.com/office/drawing/2014/main" id="{253A3657-46AC-79E3-C73D-1C619FF2324E}"/>
              </a:ext>
            </a:extLst>
          </p:cNvPr>
          <p:cNvSpPr txBox="1"/>
          <p:nvPr/>
        </p:nvSpPr>
        <p:spPr>
          <a:xfrm>
            <a:off x="4651391" y="5682866"/>
            <a:ext cx="2836534" cy="353943"/>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50" dirty="0">
                <a:latin typeface="Verdana" panose="020B0604030504040204" pitchFamily="34" charset="0"/>
                <a:ea typeface="Verdana" panose="020B0604030504040204" pitchFamily="34" charset="0"/>
              </a:rPr>
              <a:t>Use own or third-party </a:t>
            </a:r>
            <a:r>
              <a:rPr lang="de-DE" sz="850" b="1" dirty="0">
                <a:latin typeface="Verdana" panose="020B0604030504040204" pitchFamily="34" charset="0"/>
                <a:ea typeface="Verdana" panose="020B0604030504040204" pitchFamily="34" charset="0"/>
              </a:rPr>
              <a:t>confidential data </a:t>
            </a:r>
            <a:r>
              <a:rPr lang="de-DE" sz="850" dirty="0">
                <a:latin typeface="Verdana" panose="020B0604030504040204" pitchFamily="34" charset="0"/>
                <a:ea typeface="Verdana" panose="020B0604030504040204" pitchFamily="34" charset="0"/>
              </a:rPr>
              <a:t>and </a:t>
            </a:r>
            <a:r>
              <a:rPr lang="de-DE" sz="850" b="1" dirty="0">
                <a:latin typeface="Verdana" panose="020B0604030504040204" pitchFamily="34" charset="0"/>
                <a:ea typeface="Verdana" panose="020B0604030504040204" pitchFamily="34" charset="0"/>
              </a:rPr>
              <a:t>personal data </a:t>
            </a:r>
            <a:r>
              <a:rPr lang="de-DE" sz="850" dirty="0">
                <a:latin typeface="Verdana" panose="020B0604030504040204" pitchFamily="34" charset="0"/>
                <a:ea typeface="Verdana" panose="020B0604030504040204" pitchFamily="34" charset="0"/>
              </a:rPr>
              <a:t>only as permitted above</a:t>
            </a:r>
          </a:p>
        </p:txBody>
      </p:sp>
      <p:pic>
        <p:nvPicPr>
          <p:cNvPr id="42" name="Grafik 41" descr="Auge mit einfarbiger Füllung">
            <a:extLst>
              <a:ext uri="{FF2B5EF4-FFF2-40B4-BE49-F238E27FC236}">
                <a16:creationId xmlns:a16="http://schemas.microsoft.com/office/drawing/2014/main" id="{D8C0A620-D089-A7CC-26CB-C6A3841EA5AB}"/>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307470" y="6070879"/>
            <a:ext cx="382731" cy="382731"/>
          </a:xfrm>
          <a:prstGeom prst="rect">
            <a:avLst/>
          </a:prstGeom>
        </p:spPr>
      </p:pic>
      <p:pic>
        <p:nvPicPr>
          <p:cNvPr id="43" name="Grafik 42" descr="Safe mit einfarbiger Füllung">
            <a:extLst>
              <a:ext uri="{FF2B5EF4-FFF2-40B4-BE49-F238E27FC236}">
                <a16:creationId xmlns:a16="http://schemas.microsoft.com/office/drawing/2014/main" id="{57762949-7770-979B-045E-13E5D9EA15B0}"/>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319662" y="5698010"/>
            <a:ext cx="382731" cy="382731"/>
          </a:xfrm>
          <a:prstGeom prst="rect">
            <a:avLst/>
          </a:prstGeom>
        </p:spPr>
      </p:pic>
      <p:sp>
        <p:nvSpPr>
          <p:cNvPr id="39" name="Textfeld 48">
            <a:extLst>
              <a:ext uri="{FF2B5EF4-FFF2-40B4-BE49-F238E27FC236}">
                <a16:creationId xmlns:a16="http://schemas.microsoft.com/office/drawing/2014/main" id="{102940D0-8DD7-FC63-23C3-FE9643BC5F23}"/>
              </a:ext>
            </a:extLst>
          </p:cNvPr>
          <p:cNvSpPr txBox="1"/>
          <p:nvPr/>
        </p:nvSpPr>
        <p:spPr>
          <a:xfrm>
            <a:off x="4647404" y="5302728"/>
            <a:ext cx="2751361" cy="353943"/>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50" b="1" dirty="0">
                <a:latin typeface="Verdana" panose="020B0604030504040204" pitchFamily="34" charset="0"/>
                <a:ea typeface="Verdana" panose="020B0604030504040204" pitchFamily="34" charset="0"/>
              </a:rPr>
              <a:t>Inform </a:t>
            </a:r>
            <a:r>
              <a:rPr lang="de-DE" sz="850" dirty="0">
                <a:latin typeface="Verdana" panose="020B0604030504040204" pitchFamily="34" charset="0"/>
                <a:ea typeface="Verdana" panose="020B0604030504040204" pitchFamily="34" charset="0"/>
              </a:rPr>
              <a:t>about the use of AI, if unexpected but relevant for those affected</a:t>
            </a:r>
          </a:p>
        </p:txBody>
      </p:sp>
      <p:sp>
        <p:nvSpPr>
          <p:cNvPr id="46" name="Rechteck 45">
            <a:extLst>
              <a:ext uri="{FF2B5EF4-FFF2-40B4-BE49-F238E27FC236}">
                <a16:creationId xmlns:a16="http://schemas.microsoft.com/office/drawing/2014/main" id="{47E99D76-2ADC-738A-6A04-0ED5E047F4D6}"/>
              </a:ext>
            </a:extLst>
          </p:cNvPr>
          <p:cNvSpPr/>
          <p:nvPr/>
        </p:nvSpPr>
        <p:spPr>
          <a:xfrm>
            <a:off x="7493531" y="5778476"/>
            <a:ext cx="2100850" cy="206211"/>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a:solidFill>
                  <a:schemeClr val="tx1"/>
                </a:solidFill>
                <a:latin typeface="Verdana" panose="020B0604030504040204" pitchFamily="34" charset="0"/>
                <a:ea typeface="Verdana" panose="020B0604030504040204" pitchFamily="34" charset="0"/>
              </a:rPr>
              <a:t>p</a:t>
            </a:r>
            <a:r>
              <a:rPr lang="en-US" sz="853" dirty="0" smtClean="0">
                <a:solidFill>
                  <a:schemeClr val="tx1"/>
                </a:solidFill>
                <a:latin typeface="Verdana" panose="020B0604030504040204" pitchFamily="34" charset="0"/>
                <a:ea typeface="Verdana" panose="020B0604030504040204" pitchFamily="34" charset="0"/>
              </a:rPr>
              <a:t>etra.muster@abc.ch</a:t>
            </a:r>
            <a:endParaRPr lang="en-US" sz="853" dirty="0">
              <a:solidFill>
                <a:schemeClr val="tx1"/>
              </a:solidFill>
              <a:latin typeface="Verdana" panose="020B0604030504040204" pitchFamily="34" charset="0"/>
              <a:ea typeface="Verdana" panose="020B0604030504040204" pitchFamily="34" charset="0"/>
            </a:endParaRPr>
          </a:p>
        </p:txBody>
      </p:sp>
      <p:pic>
        <p:nvPicPr>
          <p:cNvPr id="50" name="Grafik 49">
            <a:extLst>
              <a:ext uri="{FF2B5EF4-FFF2-40B4-BE49-F238E27FC236}">
                <a16:creationId xmlns:a16="http://schemas.microsoft.com/office/drawing/2014/main" id="{7F3CD2B1-E9AE-9C06-F950-104BACAC6A2D}"/>
              </a:ext>
            </a:extLst>
          </p:cNvPr>
          <p:cNvPicPr>
            <a:picLocks noChangeAspect="1"/>
          </p:cNvPicPr>
          <p:nvPr/>
        </p:nvPicPr>
        <p:blipFill>
          <a:blip r:embed="rId7"/>
          <a:stretch>
            <a:fillRect/>
          </a:stretch>
        </p:blipFill>
        <p:spPr>
          <a:xfrm>
            <a:off x="8992069" y="213256"/>
            <a:ext cx="602312" cy="338966"/>
          </a:xfrm>
          <a:prstGeom prst="rect">
            <a:avLst/>
          </a:prstGeom>
        </p:spPr>
      </p:pic>
      <p:sp>
        <p:nvSpPr>
          <p:cNvPr id="51" name="Textfeld 48">
            <a:extLst>
              <a:ext uri="{FF2B5EF4-FFF2-40B4-BE49-F238E27FC236}">
                <a16:creationId xmlns:a16="http://schemas.microsoft.com/office/drawing/2014/main" id="{06946C2F-B846-8064-06F2-2107E0DFBCFA}"/>
              </a:ext>
            </a:extLst>
          </p:cNvPr>
          <p:cNvSpPr txBox="1"/>
          <p:nvPr/>
        </p:nvSpPr>
        <p:spPr>
          <a:xfrm>
            <a:off x="6217921" y="236326"/>
            <a:ext cx="2675064"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700" dirty="0">
                <a:latin typeface="Verdana" panose="020B0604030504040204" pitchFamily="34" charset="0"/>
                <a:ea typeface="Verdana" panose="020B0604030504040204" pitchFamily="34" charset="0"/>
              </a:rPr>
              <a:t>Safe, sensible and </a:t>
            </a:r>
            <a:r>
              <a:rPr lang="de-DE" sz="700" dirty="0" err="1">
                <a:latin typeface="Verdana" panose="020B0604030504040204" pitchFamily="34" charset="0"/>
                <a:ea typeface="Verdana" panose="020B0604030504040204" pitchFamily="34" charset="0"/>
              </a:rPr>
              <a:t>lawful</a:t>
            </a:r>
            <a:r>
              <a:rPr lang="de-DE" sz="700" dirty="0">
                <a:latin typeface="Verdana" panose="020B0604030504040204" pitchFamily="34" charset="0"/>
                <a:ea typeface="Verdana" panose="020B0604030504040204" pitchFamily="34" charset="0"/>
              </a:rPr>
              <a:t> </a:t>
            </a:r>
            <a:r>
              <a:rPr lang="de-DE" sz="700" dirty="0" err="1">
                <a:latin typeface="Verdana" panose="020B0604030504040204" pitchFamily="34" charset="0"/>
                <a:ea typeface="Verdana" panose="020B0604030504040204" pitchFamily="34" charset="0"/>
              </a:rPr>
              <a:t>use</a:t>
            </a:r>
            <a:r>
              <a:rPr lang="de-DE" sz="700" dirty="0">
                <a:latin typeface="Verdana" panose="020B0604030504040204" pitchFamily="34" charset="0"/>
                <a:ea typeface="Verdana" panose="020B0604030504040204" pitchFamily="34" charset="0"/>
              </a:rPr>
              <a:t> of AI at work? Watch </a:t>
            </a:r>
            <a:r>
              <a:rPr lang="de-DE" sz="700" dirty="0" err="1">
                <a:latin typeface="Verdana" panose="020B0604030504040204" pitchFamily="34" charset="0"/>
                <a:ea typeface="Verdana" panose="020B0604030504040204" pitchFamily="34" charset="0"/>
              </a:rPr>
              <a:t>the</a:t>
            </a:r>
            <a:r>
              <a:rPr lang="de-DE" sz="700" dirty="0">
                <a:latin typeface="Verdana" panose="020B0604030504040204" pitchFamily="34" charset="0"/>
                <a:ea typeface="Verdana" panose="020B0604030504040204" pitchFamily="34" charset="0"/>
              </a:rPr>
              <a:t> </a:t>
            </a:r>
            <a:r>
              <a:rPr lang="de-DE" sz="700" dirty="0" err="1" smtClean="0">
                <a:latin typeface="Verdana" panose="020B0604030504040204" pitchFamily="34" charset="0"/>
                <a:ea typeface="Verdana" panose="020B0604030504040204" pitchFamily="34" charset="0"/>
              </a:rPr>
              <a:t>short</a:t>
            </a:r>
            <a:r>
              <a:rPr lang="de-DE" sz="700" dirty="0" smtClean="0">
                <a:latin typeface="Verdana" panose="020B0604030504040204" pitchFamily="34" charset="0"/>
                <a:ea typeface="Verdana" panose="020B0604030504040204" pitchFamily="34" charset="0"/>
              </a:rPr>
              <a:t> </a:t>
            </a:r>
            <a:r>
              <a:rPr lang="de-DE" sz="700" dirty="0" err="1" smtClean="0">
                <a:latin typeface="Verdana" panose="020B0604030504040204" pitchFamily="34" charset="0"/>
                <a:ea typeface="Verdana" panose="020B0604030504040204" pitchFamily="34" charset="0"/>
              </a:rPr>
              <a:t>video</a:t>
            </a:r>
            <a:r>
              <a:rPr lang="de-DE" sz="700" dirty="0" smtClean="0">
                <a:latin typeface="Verdana" panose="020B0604030504040204" pitchFamily="34" charset="0"/>
                <a:ea typeface="Verdana" panose="020B0604030504040204" pitchFamily="34" charset="0"/>
              </a:rPr>
              <a:t> </a:t>
            </a:r>
            <a:r>
              <a:rPr lang="de-DE" sz="700" dirty="0" err="1" smtClean="0">
                <a:latin typeface="Verdana" panose="020B0604030504040204" pitchFamily="34" charset="0"/>
                <a:ea typeface="Verdana" panose="020B0604030504040204" pitchFamily="34" charset="0"/>
              </a:rPr>
              <a:t>here</a:t>
            </a:r>
            <a:r>
              <a:rPr lang="de-DE" sz="700" dirty="0" smtClean="0">
                <a:latin typeface="Verdana" panose="020B0604030504040204" pitchFamily="34" charset="0"/>
                <a:ea typeface="Verdana" panose="020B0604030504040204" pitchFamily="34" charset="0"/>
              </a:rPr>
              <a:t>: </a:t>
            </a:r>
            <a:r>
              <a:rPr lang="de-DE" sz="700" dirty="0">
                <a:latin typeface="Verdana" panose="020B0604030504040204" pitchFamily="34" charset="0"/>
                <a:ea typeface="Verdana" panose="020B0604030504040204" pitchFamily="34" charset="0"/>
              </a:rPr>
              <a:t>https</a:t>
            </a:r>
            <a:r>
              <a:rPr lang="de-DE" sz="700" dirty="0" smtClean="0">
                <a:latin typeface="Verdana" panose="020B0604030504040204" pitchFamily="34" charset="0"/>
                <a:ea typeface="Verdana" panose="020B0604030504040204" pitchFamily="34" charset="0"/>
              </a:rPr>
              <a:t>://vischerlnk.com/ai-intro</a:t>
            </a:r>
            <a:endParaRPr lang="de-DE" sz="700" dirty="0">
              <a:latin typeface="Verdana" panose="020B0604030504040204" pitchFamily="34" charset="0"/>
              <a:ea typeface="Verdana" panose="020B0604030504040204" pitchFamily="34" charset="0"/>
            </a:endParaRPr>
          </a:p>
        </p:txBody>
      </p:sp>
      <p:sp>
        <p:nvSpPr>
          <p:cNvPr id="53" name="Rechteck 52">
            <a:extLst>
              <a:ext uri="{FF2B5EF4-FFF2-40B4-BE49-F238E27FC236}">
                <a16:creationId xmlns:a16="http://schemas.microsoft.com/office/drawing/2014/main" id="{DA099D43-A6A6-864A-55EF-B38534CA821C}"/>
              </a:ext>
            </a:extLst>
          </p:cNvPr>
          <p:cNvSpPr/>
          <p:nvPr/>
        </p:nvSpPr>
        <p:spPr>
          <a:xfrm>
            <a:off x="197330" y="6243784"/>
            <a:ext cx="4041278" cy="258457"/>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4" name="Textfeld 48">
            <a:extLst>
              <a:ext uri="{FF2B5EF4-FFF2-40B4-BE49-F238E27FC236}">
                <a16:creationId xmlns:a16="http://schemas.microsoft.com/office/drawing/2014/main" id="{098D0087-DA04-979C-1FC3-F07A1A8368D7}"/>
              </a:ext>
            </a:extLst>
          </p:cNvPr>
          <p:cNvSpPr txBox="1"/>
          <p:nvPr/>
        </p:nvSpPr>
        <p:spPr>
          <a:xfrm>
            <a:off x="222695" y="6257723"/>
            <a:ext cx="3186449" cy="215444"/>
          </a:xfrm>
          <a:prstGeom prst="rect">
            <a:avLst/>
          </a:prstGeom>
          <a:noFill/>
        </p:spPr>
        <p:txBody>
          <a:bodyPr wrap="square" r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00" dirty="0">
                <a:latin typeface="Verdana" panose="020B0604030504040204" pitchFamily="34" charset="0"/>
                <a:ea typeface="Verdana" panose="020B0604030504040204" pitchFamily="34" charset="0"/>
              </a:rPr>
              <a:t>This </a:t>
            </a:r>
            <a:r>
              <a:rPr lang="de-DE" sz="800" dirty="0" err="1">
                <a:latin typeface="Verdana" panose="020B0604030504040204" pitchFamily="34" charset="0"/>
                <a:ea typeface="Verdana" panose="020B0604030504040204" pitchFamily="34" charset="0"/>
              </a:rPr>
              <a:t>is</a:t>
            </a:r>
            <a:r>
              <a:rPr lang="de-DE" sz="800" dirty="0">
                <a:latin typeface="Verdana" panose="020B0604030504040204" pitchFamily="34" charset="0"/>
                <a:ea typeface="Verdana" panose="020B0604030504040204" pitchFamily="34" charset="0"/>
              </a:rPr>
              <a:t> </a:t>
            </a:r>
            <a:r>
              <a:rPr lang="de-DE" sz="800" dirty="0" smtClean="0">
                <a:latin typeface="Verdana" panose="020B0604030504040204" pitchFamily="34" charset="0"/>
                <a:ea typeface="Verdana" panose="020B0604030504040204" pitchFamily="34" charset="0"/>
              </a:rPr>
              <a:t>a</a:t>
            </a:r>
            <a:r>
              <a:rPr lang="de-DE" sz="800" b="1" dirty="0" smtClean="0">
                <a:latin typeface="Verdana" panose="020B0604030504040204" pitchFamily="34" charset="0"/>
                <a:ea typeface="Verdana" panose="020B0604030504040204" pitchFamily="34" charset="0"/>
              </a:rPr>
              <a:t> </a:t>
            </a:r>
            <a:r>
              <a:rPr lang="de-DE" sz="800" b="1" dirty="0" err="1">
                <a:latin typeface="Verdana" panose="020B0604030504040204" pitchFamily="34" charset="0"/>
                <a:ea typeface="Verdana" panose="020B0604030504040204" pitchFamily="34" charset="0"/>
              </a:rPr>
              <a:t>binding</a:t>
            </a:r>
            <a:r>
              <a:rPr lang="de-DE" sz="800" b="1" dirty="0">
                <a:latin typeface="Verdana" panose="020B0604030504040204" pitchFamily="34" charset="0"/>
                <a:ea typeface="Verdana" panose="020B0604030504040204" pitchFamily="34" charset="0"/>
              </a:rPr>
              <a:t> </a:t>
            </a:r>
            <a:r>
              <a:rPr lang="de-DE" sz="800" b="1" dirty="0" err="1" smtClean="0">
                <a:latin typeface="Verdana" panose="020B0604030504040204" pitchFamily="34" charset="0"/>
                <a:ea typeface="Verdana" panose="020B0604030504040204" pitchFamily="34" charset="0"/>
              </a:rPr>
              <a:t>policy</a:t>
            </a:r>
            <a:r>
              <a:rPr lang="de-DE" sz="800" b="1" dirty="0" smtClean="0">
                <a:latin typeface="Verdana" panose="020B0604030504040204" pitchFamily="34" charset="0"/>
                <a:ea typeface="Verdana" panose="020B0604030504040204" pitchFamily="34" charset="0"/>
              </a:rPr>
              <a:t> </a:t>
            </a:r>
            <a:r>
              <a:rPr lang="de-DE" sz="800" b="1" dirty="0" err="1" smtClean="0">
                <a:latin typeface="Verdana" panose="020B0604030504040204" pitchFamily="34" charset="0"/>
                <a:ea typeface="Verdana" panose="020B0604030504040204" pitchFamily="34" charset="0"/>
              </a:rPr>
              <a:t>for</a:t>
            </a:r>
            <a:r>
              <a:rPr lang="de-DE" sz="800" b="1" dirty="0" smtClean="0">
                <a:latin typeface="Verdana" panose="020B0604030504040204" pitchFamily="34" charset="0"/>
                <a:ea typeface="Verdana" panose="020B0604030504040204" pitchFamily="34" charset="0"/>
              </a:rPr>
              <a:t> </a:t>
            </a:r>
            <a:r>
              <a:rPr lang="de-DE" sz="800" b="1" dirty="0">
                <a:latin typeface="Verdana" panose="020B0604030504040204" pitchFamily="34" charset="0"/>
                <a:ea typeface="Verdana" panose="020B0604030504040204" pitchFamily="34" charset="0"/>
              </a:rPr>
              <a:t>all employees</a:t>
            </a:r>
            <a:r>
              <a:rPr lang="de-DE" sz="800" dirty="0">
                <a:latin typeface="Verdana" panose="020B0604030504040204" pitchFamily="34" charset="0"/>
                <a:ea typeface="Verdana" panose="020B0604030504040204" pitchFamily="34" charset="0"/>
              </a:rPr>
              <a:t>. Issued on:</a:t>
            </a:r>
          </a:p>
        </p:txBody>
      </p:sp>
      <p:sp>
        <p:nvSpPr>
          <p:cNvPr id="55" name="Rechteck 54">
            <a:extLst>
              <a:ext uri="{FF2B5EF4-FFF2-40B4-BE49-F238E27FC236}">
                <a16:creationId xmlns:a16="http://schemas.microsoft.com/office/drawing/2014/main" id="{32EAE298-23AC-5150-EA65-5F1EB6703553}"/>
              </a:ext>
            </a:extLst>
          </p:cNvPr>
          <p:cNvSpPr/>
          <p:nvPr/>
        </p:nvSpPr>
        <p:spPr>
          <a:xfrm>
            <a:off x="3440430" y="6272499"/>
            <a:ext cx="741040" cy="202596"/>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750" dirty="0">
              <a:solidFill>
                <a:schemeClr val="tx1"/>
              </a:solidFill>
              <a:latin typeface="Verdana" panose="020B0604030504040204" pitchFamily="34" charset="0"/>
              <a:ea typeface="Verdana" panose="020B0604030504040204" pitchFamily="34" charset="0"/>
            </a:endParaRPr>
          </a:p>
        </p:txBody>
      </p:sp>
      <p:pic>
        <p:nvPicPr>
          <p:cNvPr id="59" name="Grafik 58" descr="Ein Bild, das Schwarz, Schrift, Screenshot, Design enthält.&#10;&#10;Automatisch generierte Beschreibung">
            <a:extLst>
              <a:ext uri="{FF2B5EF4-FFF2-40B4-BE49-F238E27FC236}">
                <a16:creationId xmlns:a16="http://schemas.microsoft.com/office/drawing/2014/main" id="{FEB5A49B-51B0-35C1-13F6-927660205394}"/>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9115028" y="6511550"/>
            <a:ext cx="664768" cy="288262"/>
          </a:xfrm>
          <a:prstGeom prst="rect">
            <a:avLst/>
          </a:prstGeom>
        </p:spPr>
      </p:pic>
      <p:pic>
        <p:nvPicPr>
          <p:cNvPr id="62" name="Grafik 61">
            <a:extLst>
              <a:ext uri="{FF2B5EF4-FFF2-40B4-BE49-F238E27FC236}">
                <a16:creationId xmlns:a16="http://schemas.microsoft.com/office/drawing/2014/main" id="{CA9BFA43-11F3-91C3-ED88-19EA3121BE34}"/>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6526538" y="6581055"/>
            <a:ext cx="133775" cy="133775"/>
          </a:xfrm>
          <a:prstGeom prst="rect">
            <a:avLst/>
          </a:prstGeom>
        </p:spPr>
      </p:pic>
      <p:pic>
        <p:nvPicPr>
          <p:cNvPr id="63" name="Grafik 62">
            <a:extLst>
              <a:ext uri="{FF2B5EF4-FFF2-40B4-BE49-F238E27FC236}">
                <a16:creationId xmlns:a16="http://schemas.microsoft.com/office/drawing/2014/main" id="{B2F525C5-4AA3-61EB-1BAA-6ACEB6B185DE}"/>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6673251" y="6581055"/>
            <a:ext cx="133775" cy="133775"/>
          </a:xfrm>
          <a:prstGeom prst="rect">
            <a:avLst/>
          </a:prstGeom>
        </p:spPr>
      </p:pic>
      <p:pic>
        <p:nvPicPr>
          <p:cNvPr id="64" name="Grafik 63">
            <a:extLst>
              <a:ext uri="{FF2B5EF4-FFF2-40B4-BE49-F238E27FC236}">
                <a16:creationId xmlns:a16="http://schemas.microsoft.com/office/drawing/2014/main" id="{154D6CCC-9A09-42BB-CA20-3751024BDCD3}"/>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6819964" y="6581055"/>
            <a:ext cx="133775" cy="133775"/>
          </a:xfrm>
          <a:prstGeom prst="rect">
            <a:avLst/>
          </a:prstGeom>
        </p:spPr>
      </p:pic>
      <p:sp>
        <p:nvSpPr>
          <p:cNvPr id="2" name="Textfeld 48">
            <a:extLst>
              <a:ext uri="{FF2B5EF4-FFF2-40B4-BE49-F238E27FC236}">
                <a16:creationId xmlns:a16="http://schemas.microsoft.com/office/drawing/2014/main" id="{8AA8D59B-120A-2D75-6B29-82C55C874986}"/>
              </a:ext>
            </a:extLst>
          </p:cNvPr>
          <p:cNvSpPr txBox="1"/>
          <p:nvPr/>
        </p:nvSpPr>
        <p:spPr>
          <a:xfrm>
            <a:off x="2976956" y="5993440"/>
            <a:ext cx="1291666" cy="184666"/>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de-DE" sz="600" dirty="0">
                <a:latin typeface="Verdana" panose="020B0604030504040204" pitchFamily="34" charset="0"/>
                <a:ea typeface="Verdana" panose="020B0604030504040204" pitchFamily="34" charset="0"/>
              </a:rPr>
              <a:t>(Summary)</a:t>
            </a:r>
          </a:p>
        </p:txBody>
      </p:sp>
      <p:sp>
        <p:nvSpPr>
          <p:cNvPr id="47" name="Textfeld 48">
            <a:extLst>
              <a:ext uri="{FF2B5EF4-FFF2-40B4-BE49-F238E27FC236}">
                <a16:creationId xmlns:a16="http://schemas.microsoft.com/office/drawing/2014/main" id="{FE4F8248-F628-9B17-CAFA-370B895EB4EE}"/>
              </a:ext>
            </a:extLst>
          </p:cNvPr>
          <p:cNvSpPr txBox="1"/>
          <p:nvPr/>
        </p:nvSpPr>
        <p:spPr>
          <a:xfrm>
            <a:off x="7396167" y="5308444"/>
            <a:ext cx="2319888" cy="461665"/>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00" b="1" dirty="0">
                <a:latin typeface="Verdana" panose="020B0604030504040204" pitchFamily="34" charset="0"/>
                <a:ea typeface="Verdana" panose="020B0604030504040204" pitchFamily="34" charset="0"/>
              </a:rPr>
              <a:t>New AI application </a:t>
            </a:r>
            <a:r>
              <a:rPr lang="de-DE" sz="800" dirty="0">
                <a:latin typeface="Verdana" panose="020B0604030504040204" pitchFamily="34" charset="0"/>
                <a:ea typeface="Verdana" panose="020B0604030504040204" pitchFamily="34" charset="0"/>
              </a:rPr>
              <a:t>or use AI in a project? Unexpected </a:t>
            </a:r>
            <a:r>
              <a:rPr lang="de-DE" sz="800" b="1" dirty="0">
                <a:latin typeface="Verdana" panose="020B0604030504040204" pitchFamily="34" charset="0"/>
                <a:ea typeface="Verdana" panose="020B0604030504040204" pitchFamily="34" charset="0"/>
              </a:rPr>
              <a:t>error </a:t>
            </a:r>
            <a:r>
              <a:rPr lang="de-DE" sz="800" dirty="0" err="1">
                <a:latin typeface="Verdana" panose="020B0604030504040204" pitchFamily="34" charset="0"/>
                <a:ea typeface="Verdana" panose="020B0604030504040204" pitchFamily="34" charset="0"/>
              </a:rPr>
              <a:t>or</a:t>
            </a:r>
            <a:r>
              <a:rPr lang="de-DE" sz="800" dirty="0">
                <a:latin typeface="Verdana" panose="020B0604030504040204" pitchFamily="34" charset="0"/>
                <a:ea typeface="Verdana" panose="020B0604030504040204" pitchFamily="34" charset="0"/>
              </a:rPr>
              <a:t> </a:t>
            </a:r>
            <a:r>
              <a:rPr lang="de-DE" sz="800" b="1" dirty="0" err="1">
                <a:latin typeface="Verdana" panose="020B0604030504040204" pitchFamily="34" charset="0"/>
                <a:ea typeface="Verdana" panose="020B0604030504040204" pitchFamily="34" charset="0"/>
              </a:rPr>
              <a:t>incident</a:t>
            </a:r>
            <a:r>
              <a:rPr lang="de-DE" sz="800" b="1" dirty="0">
                <a:latin typeface="Verdana" panose="020B0604030504040204" pitchFamily="34" charset="0"/>
                <a:ea typeface="Verdana" panose="020B0604030504040204" pitchFamily="34" charset="0"/>
              </a:rPr>
              <a:t> </a:t>
            </a:r>
            <a:r>
              <a:rPr lang="de-DE" sz="800" dirty="0">
                <a:latin typeface="Verdana" panose="020B0604030504040204" pitchFamily="34" charset="0"/>
                <a:ea typeface="Verdana" panose="020B0604030504040204" pitchFamily="34" charset="0"/>
              </a:rPr>
              <a:t>caused by AI? Other </a:t>
            </a:r>
            <a:r>
              <a:rPr lang="de-DE" sz="800" b="1" dirty="0">
                <a:latin typeface="Verdana" panose="020B0604030504040204" pitchFamily="34" charset="0"/>
                <a:ea typeface="Verdana" panose="020B0604030504040204" pitchFamily="34" charset="0"/>
              </a:rPr>
              <a:t>questions</a:t>
            </a:r>
            <a:r>
              <a:rPr lang="de-DE" sz="800" dirty="0">
                <a:latin typeface="Verdana" panose="020B0604030504040204" pitchFamily="34" charset="0"/>
                <a:ea typeface="Verdana" panose="020B0604030504040204" pitchFamily="34" charset="0"/>
              </a:rPr>
              <a:t>?</a:t>
            </a:r>
          </a:p>
        </p:txBody>
      </p:sp>
      <p:sp>
        <p:nvSpPr>
          <p:cNvPr id="49" name="Rechteck 48">
            <a:extLst>
              <a:ext uri="{FF2B5EF4-FFF2-40B4-BE49-F238E27FC236}">
                <a16:creationId xmlns:a16="http://schemas.microsoft.com/office/drawing/2014/main" id="{146DB53D-1A83-4B9C-F786-DCAE36064B0E}"/>
              </a:ext>
            </a:extLst>
          </p:cNvPr>
          <p:cNvSpPr/>
          <p:nvPr/>
        </p:nvSpPr>
        <p:spPr>
          <a:xfrm>
            <a:off x="5860360"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57" name="Rechteck 56">
            <a:extLst>
              <a:ext uri="{FF2B5EF4-FFF2-40B4-BE49-F238E27FC236}">
                <a16:creationId xmlns:a16="http://schemas.microsoft.com/office/drawing/2014/main" id="{0A6E0350-9D2F-FB10-16C2-E7328AD0B0F7}"/>
              </a:ext>
            </a:extLst>
          </p:cNvPr>
          <p:cNvSpPr/>
          <p:nvPr/>
        </p:nvSpPr>
        <p:spPr>
          <a:xfrm>
            <a:off x="6012635"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6" name="Rechteck 65">
            <a:extLst>
              <a:ext uri="{FF2B5EF4-FFF2-40B4-BE49-F238E27FC236}">
                <a16:creationId xmlns:a16="http://schemas.microsoft.com/office/drawing/2014/main" id="{392B7B2B-E812-3E19-DBE3-53B79E82900A}"/>
              </a:ext>
            </a:extLst>
          </p:cNvPr>
          <p:cNvSpPr/>
          <p:nvPr/>
        </p:nvSpPr>
        <p:spPr>
          <a:xfrm>
            <a:off x="6164910"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7" name="Rechteck 66">
            <a:extLst>
              <a:ext uri="{FF2B5EF4-FFF2-40B4-BE49-F238E27FC236}">
                <a16:creationId xmlns:a16="http://schemas.microsoft.com/office/drawing/2014/main" id="{A922EB55-7DEE-03D5-56B5-526D09E0B7DC}"/>
              </a:ext>
            </a:extLst>
          </p:cNvPr>
          <p:cNvSpPr/>
          <p:nvPr/>
        </p:nvSpPr>
        <p:spPr>
          <a:xfrm>
            <a:off x="6317185"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8" name="Rechteck 67">
            <a:extLst>
              <a:ext uri="{FF2B5EF4-FFF2-40B4-BE49-F238E27FC236}">
                <a16:creationId xmlns:a16="http://schemas.microsoft.com/office/drawing/2014/main" id="{AF83C1C3-CEAE-86A3-BEF0-A22FD9CD27C9}"/>
              </a:ext>
            </a:extLst>
          </p:cNvPr>
          <p:cNvSpPr/>
          <p:nvPr/>
        </p:nvSpPr>
        <p:spPr>
          <a:xfrm>
            <a:off x="6469460"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9" name="Rechteck 68">
            <a:extLst>
              <a:ext uri="{FF2B5EF4-FFF2-40B4-BE49-F238E27FC236}">
                <a16:creationId xmlns:a16="http://schemas.microsoft.com/office/drawing/2014/main" id="{37ACC94D-C426-BC59-68CC-BA2256747899}"/>
              </a:ext>
            </a:extLst>
          </p:cNvPr>
          <p:cNvSpPr/>
          <p:nvPr/>
        </p:nvSpPr>
        <p:spPr>
          <a:xfrm>
            <a:off x="6621735"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0" name="Rechteck 69">
            <a:extLst>
              <a:ext uri="{FF2B5EF4-FFF2-40B4-BE49-F238E27FC236}">
                <a16:creationId xmlns:a16="http://schemas.microsoft.com/office/drawing/2014/main" id="{F02C86F4-4F40-2BBB-1552-1152C160DC06}"/>
              </a:ext>
            </a:extLst>
          </p:cNvPr>
          <p:cNvSpPr/>
          <p:nvPr/>
        </p:nvSpPr>
        <p:spPr>
          <a:xfrm>
            <a:off x="6794650" y="2770132"/>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71" name="Textfeld 70">
            <a:extLst>
              <a:ext uri="{FF2B5EF4-FFF2-40B4-BE49-F238E27FC236}">
                <a16:creationId xmlns:a16="http://schemas.microsoft.com/office/drawing/2014/main" id="{B83A5748-7296-C814-4C85-5D1865490C8A}"/>
              </a:ext>
            </a:extLst>
          </p:cNvPr>
          <p:cNvSpPr txBox="1"/>
          <p:nvPr/>
        </p:nvSpPr>
        <p:spPr>
          <a:xfrm>
            <a:off x="5828781" y="926639"/>
            <a:ext cx="930160" cy="123111"/>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800" dirty="0">
                <a:effectLst/>
                <a:latin typeface="Verdana" panose="020B0604030504040204" pitchFamily="34" charset="0"/>
                <a:ea typeface="Times New Roman" panose="02020603050405020304" pitchFamily="18" charset="0"/>
                <a:cs typeface="Times New Roman" panose="02020603050405020304" pitchFamily="18" charset="0"/>
              </a:rPr>
              <a:t>Allowed input</a:t>
            </a:r>
          </a:p>
        </p:txBody>
      </p:sp>
      <p:sp>
        <p:nvSpPr>
          <p:cNvPr id="72" name="Rechteck 71">
            <a:extLst>
              <a:ext uri="{FF2B5EF4-FFF2-40B4-BE49-F238E27FC236}">
                <a16:creationId xmlns:a16="http://schemas.microsoft.com/office/drawing/2014/main" id="{1E37E5A7-5C9B-D1E7-6EDD-C592218409EF}"/>
              </a:ext>
            </a:extLst>
          </p:cNvPr>
          <p:cNvSpPr/>
          <p:nvPr/>
        </p:nvSpPr>
        <p:spPr>
          <a:xfrm>
            <a:off x="5859901"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73" name="Rechteck 72">
            <a:extLst>
              <a:ext uri="{FF2B5EF4-FFF2-40B4-BE49-F238E27FC236}">
                <a16:creationId xmlns:a16="http://schemas.microsoft.com/office/drawing/2014/main" id="{253F61DC-C08C-EFAF-679E-7F83CBC2104F}"/>
              </a:ext>
            </a:extLst>
          </p:cNvPr>
          <p:cNvSpPr/>
          <p:nvPr/>
        </p:nvSpPr>
        <p:spPr>
          <a:xfrm>
            <a:off x="6012176"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4" name="Rechteck 73">
            <a:extLst>
              <a:ext uri="{FF2B5EF4-FFF2-40B4-BE49-F238E27FC236}">
                <a16:creationId xmlns:a16="http://schemas.microsoft.com/office/drawing/2014/main" id="{EE5F6A53-8B94-DFE9-53A8-2526A0DF29A4}"/>
              </a:ext>
            </a:extLst>
          </p:cNvPr>
          <p:cNvSpPr/>
          <p:nvPr/>
        </p:nvSpPr>
        <p:spPr>
          <a:xfrm>
            <a:off x="6164451"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5" name="Rechteck 74">
            <a:extLst>
              <a:ext uri="{FF2B5EF4-FFF2-40B4-BE49-F238E27FC236}">
                <a16:creationId xmlns:a16="http://schemas.microsoft.com/office/drawing/2014/main" id="{EBBC3411-7C14-C6DF-2C6A-6FDA5E622247}"/>
              </a:ext>
            </a:extLst>
          </p:cNvPr>
          <p:cNvSpPr/>
          <p:nvPr/>
        </p:nvSpPr>
        <p:spPr>
          <a:xfrm>
            <a:off x="6316726"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6" name="Rechteck 75">
            <a:extLst>
              <a:ext uri="{FF2B5EF4-FFF2-40B4-BE49-F238E27FC236}">
                <a16:creationId xmlns:a16="http://schemas.microsoft.com/office/drawing/2014/main" id="{C8ACD92E-B63F-DC2E-D130-06D4B9ECE45B}"/>
              </a:ext>
            </a:extLst>
          </p:cNvPr>
          <p:cNvSpPr/>
          <p:nvPr/>
        </p:nvSpPr>
        <p:spPr>
          <a:xfrm>
            <a:off x="6469001"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7" name="Rechteck 76">
            <a:extLst>
              <a:ext uri="{FF2B5EF4-FFF2-40B4-BE49-F238E27FC236}">
                <a16:creationId xmlns:a16="http://schemas.microsoft.com/office/drawing/2014/main" id="{44828C40-8E15-2E9E-510E-EACC588A550D}"/>
              </a:ext>
            </a:extLst>
          </p:cNvPr>
          <p:cNvSpPr/>
          <p:nvPr/>
        </p:nvSpPr>
        <p:spPr>
          <a:xfrm>
            <a:off x="6621276"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8" name="Rechteck 77">
            <a:extLst>
              <a:ext uri="{FF2B5EF4-FFF2-40B4-BE49-F238E27FC236}">
                <a16:creationId xmlns:a16="http://schemas.microsoft.com/office/drawing/2014/main" id="{CCDBE475-49EE-B20B-61D0-743D6279A5BB}"/>
              </a:ext>
            </a:extLst>
          </p:cNvPr>
          <p:cNvSpPr/>
          <p:nvPr/>
        </p:nvSpPr>
        <p:spPr>
          <a:xfrm>
            <a:off x="5859442"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9" name="Rechteck 78">
            <a:extLst>
              <a:ext uri="{FF2B5EF4-FFF2-40B4-BE49-F238E27FC236}">
                <a16:creationId xmlns:a16="http://schemas.microsoft.com/office/drawing/2014/main" id="{CD44F4C6-FBF6-45D2-F453-7A004A67ABB9}"/>
              </a:ext>
            </a:extLst>
          </p:cNvPr>
          <p:cNvSpPr/>
          <p:nvPr/>
        </p:nvSpPr>
        <p:spPr>
          <a:xfrm>
            <a:off x="6011717"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0" name="Rechteck 79">
            <a:extLst>
              <a:ext uri="{FF2B5EF4-FFF2-40B4-BE49-F238E27FC236}">
                <a16:creationId xmlns:a16="http://schemas.microsoft.com/office/drawing/2014/main" id="{678C47F3-9D8A-2BFB-B1A9-1AD2DF6806FA}"/>
              </a:ext>
            </a:extLst>
          </p:cNvPr>
          <p:cNvSpPr/>
          <p:nvPr/>
        </p:nvSpPr>
        <p:spPr>
          <a:xfrm>
            <a:off x="6163992"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1" name="Rechteck 80">
            <a:extLst>
              <a:ext uri="{FF2B5EF4-FFF2-40B4-BE49-F238E27FC236}">
                <a16:creationId xmlns:a16="http://schemas.microsoft.com/office/drawing/2014/main" id="{960A4F3A-B79E-A414-3402-AAA04064D1D9}"/>
              </a:ext>
            </a:extLst>
          </p:cNvPr>
          <p:cNvSpPr/>
          <p:nvPr/>
        </p:nvSpPr>
        <p:spPr>
          <a:xfrm>
            <a:off x="6316267"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2" name="Rechteck 81">
            <a:extLst>
              <a:ext uri="{FF2B5EF4-FFF2-40B4-BE49-F238E27FC236}">
                <a16:creationId xmlns:a16="http://schemas.microsoft.com/office/drawing/2014/main" id="{D3290DD8-E16F-873C-8A3D-602CCF616FA2}"/>
              </a:ext>
            </a:extLst>
          </p:cNvPr>
          <p:cNvSpPr/>
          <p:nvPr/>
        </p:nvSpPr>
        <p:spPr>
          <a:xfrm>
            <a:off x="6468542"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3" name="Rechteck 82">
            <a:extLst>
              <a:ext uri="{FF2B5EF4-FFF2-40B4-BE49-F238E27FC236}">
                <a16:creationId xmlns:a16="http://schemas.microsoft.com/office/drawing/2014/main" id="{15E06676-71A7-093D-F1B1-9395D30F21E4}"/>
              </a:ext>
            </a:extLst>
          </p:cNvPr>
          <p:cNvSpPr/>
          <p:nvPr/>
        </p:nvSpPr>
        <p:spPr>
          <a:xfrm>
            <a:off x="6620817"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4" name="Rechteck 83">
            <a:extLst>
              <a:ext uri="{FF2B5EF4-FFF2-40B4-BE49-F238E27FC236}">
                <a16:creationId xmlns:a16="http://schemas.microsoft.com/office/drawing/2014/main" id="{B9478E4E-284A-AAF3-C2C3-CE46B74C9545}"/>
              </a:ext>
            </a:extLst>
          </p:cNvPr>
          <p:cNvSpPr/>
          <p:nvPr/>
        </p:nvSpPr>
        <p:spPr>
          <a:xfrm>
            <a:off x="5858983"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5" name="Rechteck 84">
            <a:extLst>
              <a:ext uri="{FF2B5EF4-FFF2-40B4-BE49-F238E27FC236}">
                <a16:creationId xmlns:a16="http://schemas.microsoft.com/office/drawing/2014/main" id="{BD5DD284-4E3C-9B7B-BD21-A2DB2FE8B5B0}"/>
              </a:ext>
            </a:extLst>
          </p:cNvPr>
          <p:cNvSpPr/>
          <p:nvPr/>
        </p:nvSpPr>
        <p:spPr>
          <a:xfrm>
            <a:off x="6011258"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6" name="Rechteck 85">
            <a:extLst>
              <a:ext uri="{FF2B5EF4-FFF2-40B4-BE49-F238E27FC236}">
                <a16:creationId xmlns:a16="http://schemas.microsoft.com/office/drawing/2014/main" id="{824B22B8-3FD5-5DA7-C85F-5F02464E0461}"/>
              </a:ext>
            </a:extLst>
          </p:cNvPr>
          <p:cNvSpPr/>
          <p:nvPr/>
        </p:nvSpPr>
        <p:spPr>
          <a:xfrm>
            <a:off x="6163533"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7" name="Rechteck 86">
            <a:extLst>
              <a:ext uri="{FF2B5EF4-FFF2-40B4-BE49-F238E27FC236}">
                <a16:creationId xmlns:a16="http://schemas.microsoft.com/office/drawing/2014/main" id="{D5C01B14-5E09-3C6E-90B7-50624A5AD520}"/>
              </a:ext>
            </a:extLst>
          </p:cNvPr>
          <p:cNvSpPr/>
          <p:nvPr/>
        </p:nvSpPr>
        <p:spPr>
          <a:xfrm>
            <a:off x="6315808"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8" name="Rechteck 87">
            <a:extLst>
              <a:ext uri="{FF2B5EF4-FFF2-40B4-BE49-F238E27FC236}">
                <a16:creationId xmlns:a16="http://schemas.microsoft.com/office/drawing/2014/main" id="{9DF251F8-8A7C-FCF4-B28D-45E33CF1E444}"/>
              </a:ext>
            </a:extLst>
          </p:cNvPr>
          <p:cNvSpPr/>
          <p:nvPr/>
        </p:nvSpPr>
        <p:spPr>
          <a:xfrm>
            <a:off x="6468083"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9" name="Rechteck 88">
            <a:extLst>
              <a:ext uri="{FF2B5EF4-FFF2-40B4-BE49-F238E27FC236}">
                <a16:creationId xmlns:a16="http://schemas.microsoft.com/office/drawing/2014/main" id="{7A5CF065-3CA6-713F-4D47-D0783FFD4917}"/>
              </a:ext>
            </a:extLst>
          </p:cNvPr>
          <p:cNvSpPr/>
          <p:nvPr/>
        </p:nvSpPr>
        <p:spPr>
          <a:xfrm>
            <a:off x="6620358"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0" name="Rechteck 89">
            <a:extLst>
              <a:ext uri="{FF2B5EF4-FFF2-40B4-BE49-F238E27FC236}">
                <a16:creationId xmlns:a16="http://schemas.microsoft.com/office/drawing/2014/main" id="{316256A9-F224-E156-6F07-CD79BCB7D4BA}"/>
              </a:ext>
            </a:extLst>
          </p:cNvPr>
          <p:cNvSpPr/>
          <p:nvPr/>
        </p:nvSpPr>
        <p:spPr>
          <a:xfrm>
            <a:off x="5858524"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1" name="Rechteck 90">
            <a:extLst>
              <a:ext uri="{FF2B5EF4-FFF2-40B4-BE49-F238E27FC236}">
                <a16:creationId xmlns:a16="http://schemas.microsoft.com/office/drawing/2014/main" id="{3F77D953-D821-E287-A44B-E47D19731156}"/>
              </a:ext>
            </a:extLst>
          </p:cNvPr>
          <p:cNvSpPr/>
          <p:nvPr/>
        </p:nvSpPr>
        <p:spPr>
          <a:xfrm>
            <a:off x="6010799"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2" name="Rechteck 91">
            <a:extLst>
              <a:ext uri="{FF2B5EF4-FFF2-40B4-BE49-F238E27FC236}">
                <a16:creationId xmlns:a16="http://schemas.microsoft.com/office/drawing/2014/main" id="{44B500DA-1ABB-1528-96B5-77F01FECA98E}"/>
              </a:ext>
            </a:extLst>
          </p:cNvPr>
          <p:cNvSpPr/>
          <p:nvPr/>
        </p:nvSpPr>
        <p:spPr>
          <a:xfrm>
            <a:off x="6163074"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3" name="Rechteck 92">
            <a:extLst>
              <a:ext uri="{FF2B5EF4-FFF2-40B4-BE49-F238E27FC236}">
                <a16:creationId xmlns:a16="http://schemas.microsoft.com/office/drawing/2014/main" id="{D9E3985B-8908-6542-74F4-A58173F93597}"/>
              </a:ext>
            </a:extLst>
          </p:cNvPr>
          <p:cNvSpPr/>
          <p:nvPr/>
        </p:nvSpPr>
        <p:spPr>
          <a:xfrm>
            <a:off x="6315349"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4" name="Rechteck 93">
            <a:extLst>
              <a:ext uri="{FF2B5EF4-FFF2-40B4-BE49-F238E27FC236}">
                <a16:creationId xmlns:a16="http://schemas.microsoft.com/office/drawing/2014/main" id="{9D5E155E-8282-E22E-904C-A09CFA31C51E}"/>
              </a:ext>
            </a:extLst>
          </p:cNvPr>
          <p:cNvSpPr/>
          <p:nvPr/>
        </p:nvSpPr>
        <p:spPr>
          <a:xfrm>
            <a:off x="6467624"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5" name="Rechteck 94">
            <a:extLst>
              <a:ext uri="{FF2B5EF4-FFF2-40B4-BE49-F238E27FC236}">
                <a16:creationId xmlns:a16="http://schemas.microsoft.com/office/drawing/2014/main" id="{6A6521D3-7335-1DEF-C6D4-09E7FB68DE24}"/>
              </a:ext>
            </a:extLst>
          </p:cNvPr>
          <p:cNvSpPr/>
          <p:nvPr/>
        </p:nvSpPr>
        <p:spPr>
          <a:xfrm>
            <a:off x="6619899"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6" name="Rechteck 95">
            <a:extLst>
              <a:ext uri="{FF2B5EF4-FFF2-40B4-BE49-F238E27FC236}">
                <a16:creationId xmlns:a16="http://schemas.microsoft.com/office/drawing/2014/main" id="{211EFBC8-EB16-8476-39E4-2AAD085E7162}"/>
              </a:ext>
            </a:extLst>
          </p:cNvPr>
          <p:cNvSpPr/>
          <p:nvPr/>
        </p:nvSpPr>
        <p:spPr>
          <a:xfrm>
            <a:off x="5858065"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97" name="Rechteck 96">
            <a:extLst>
              <a:ext uri="{FF2B5EF4-FFF2-40B4-BE49-F238E27FC236}">
                <a16:creationId xmlns:a16="http://schemas.microsoft.com/office/drawing/2014/main" id="{8BF1A63F-BDAC-A5C7-398F-19EED3439844}"/>
              </a:ext>
            </a:extLst>
          </p:cNvPr>
          <p:cNvSpPr/>
          <p:nvPr/>
        </p:nvSpPr>
        <p:spPr>
          <a:xfrm>
            <a:off x="6010340"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98" name="Rechteck 97">
            <a:extLst>
              <a:ext uri="{FF2B5EF4-FFF2-40B4-BE49-F238E27FC236}">
                <a16:creationId xmlns:a16="http://schemas.microsoft.com/office/drawing/2014/main" id="{901C8D3D-8288-DF5E-9BF6-D6DF98B54971}"/>
              </a:ext>
            </a:extLst>
          </p:cNvPr>
          <p:cNvSpPr/>
          <p:nvPr/>
        </p:nvSpPr>
        <p:spPr>
          <a:xfrm>
            <a:off x="6162615"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99" name="Rechteck 98">
            <a:extLst>
              <a:ext uri="{FF2B5EF4-FFF2-40B4-BE49-F238E27FC236}">
                <a16:creationId xmlns:a16="http://schemas.microsoft.com/office/drawing/2014/main" id="{656B01F9-39CB-C68D-466C-BE59CCCA49A8}"/>
              </a:ext>
            </a:extLst>
          </p:cNvPr>
          <p:cNvSpPr/>
          <p:nvPr/>
        </p:nvSpPr>
        <p:spPr>
          <a:xfrm>
            <a:off x="6314890"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0" name="Rechteck 99">
            <a:extLst>
              <a:ext uri="{FF2B5EF4-FFF2-40B4-BE49-F238E27FC236}">
                <a16:creationId xmlns:a16="http://schemas.microsoft.com/office/drawing/2014/main" id="{C4330666-029E-E9D2-6728-61665B1F5C87}"/>
              </a:ext>
            </a:extLst>
          </p:cNvPr>
          <p:cNvSpPr/>
          <p:nvPr/>
        </p:nvSpPr>
        <p:spPr>
          <a:xfrm>
            <a:off x="6467165"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01" name="Rechteck 100">
            <a:extLst>
              <a:ext uri="{FF2B5EF4-FFF2-40B4-BE49-F238E27FC236}">
                <a16:creationId xmlns:a16="http://schemas.microsoft.com/office/drawing/2014/main" id="{005395FB-1BD7-B7AA-6831-CFED99D7539A}"/>
              </a:ext>
            </a:extLst>
          </p:cNvPr>
          <p:cNvSpPr/>
          <p:nvPr/>
        </p:nvSpPr>
        <p:spPr>
          <a:xfrm>
            <a:off x="6619440"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02" name="Rechteck 101">
            <a:extLst>
              <a:ext uri="{FF2B5EF4-FFF2-40B4-BE49-F238E27FC236}">
                <a16:creationId xmlns:a16="http://schemas.microsoft.com/office/drawing/2014/main" id="{F2837BB8-C6F2-C7B7-DFA1-967459A45177}"/>
              </a:ext>
            </a:extLst>
          </p:cNvPr>
          <p:cNvSpPr/>
          <p:nvPr/>
        </p:nvSpPr>
        <p:spPr>
          <a:xfrm>
            <a:off x="5857606"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3" name="Rechteck 102">
            <a:extLst>
              <a:ext uri="{FF2B5EF4-FFF2-40B4-BE49-F238E27FC236}">
                <a16:creationId xmlns:a16="http://schemas.microsoft.com/office/drawing/2014/main" id="{7952F007-AA5D-9CC6-6D67-0C3EA1E130FE}"/>
              </a:ext>
            </a:extLst>
          </p:cNvPr>
          <p:cNvSpPr/>
          <p:nvPr/>
        </p:nvSpPr>
        <p:spPr>
          <a:xfrm>
            <a:off x="6009881"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4" name="Rechteck 103">
            <a:extLst>
              <a:ext uri="{FF2B5EF4-FFF2-40B4-BE49-F238E27FC236}">
                <a16:creationId xmlns:a16="http://schemas.microsoft.com/office/drawing/2014/main" id="{FE479F5B-0524-3D40-8E7A-263F41FE182E}"/>
              </a:ext>
            </a:extLst>
          </p:cNvPr>
          <p:cNvSpPr/>
          <p:nvPr/>
        </p:nvSpPr>
        <p:spPr>
          <a:xfrm>
            <a:off x="6162156"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5" name="Rechteck 104">
            <a:extLst>
              <a:ext uri="{FF2B5EF4-FFF2-40B4-BE49-F238E27FC236}">
                <a16:creationId xmlns:a16="http://schemas.microsoft.com/office/drawing/2014/main" id="{0B364424-5233-CB8A-8FCB-6A969FCE695F}"/>
              </a:ext>
            </a:extLst>
          </p:cNvPr>
          <p:cNvSpPr/>
          <p:nvPr/>
        </p:nvSpPr>
        <p:spPr>
          <a:xfrm>
            <a:off x="6314431"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6" name="Rechteck 105">
            <a:extLst>
              <a:ext uri="{FF2B5EF4-FFF2-40B4-BE49-F238E27FC236}">
                <a16:creationId xmlns:a16="http://schemas.microsoft.com/office/drawing/2014/main" id="{2A5604B0-5930-5E3C-A94E-B136DED88F01}"/>
              </a:ext>
            </a:extLst>
          </p:cNvPr>
          <p:cNvSpPr/>
          <p:nvPr/>
        </p:nvSpPr>
        <p:spPr>
          <a:xfrm>
            <a:off x="6466706"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07" name="Rechteck 106">
            <a:extLst>
              <a:ext uri="{FF2B5EF4-FFF2-40B4-BE49-F238E27FC236}">
                <a16:creationId xmlns:a16="http://schemas.microsoft.com/office/drawing/2014/main" id="{335DC13B-C1FB-F441-9D54-857AA2E609AD}"/>
              </a:ext>
            </a:extLst>
          </p:cNvPr>
          <p:cNvSpPr/>
          <p:nvPr/>
        </p:nvSpPr>
        <p:spPr>
          <a:xfrm>
            <a:off x="6618981"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08" name="Rechteck 107">
            <a:extLst>
              <a:ext uri="{FF2B5EF4-FFF2-40B4-BE49-F238E27FC236}">
                <a16:creationId xmlns:a16="http://schemas.microsoft.com/office/drawing/2014/main" id="{301746A1-B615-BC89-33A5-A33711700110}"/>
              </a:ext>
            </a:extLst>
          </p:cNvPr>
          <p:cNvSpPr/>
          <p:nvPr/>
        </p:nvSpPr>
        <p:spPr>
          <a:xfrm>
            <a:off x="5857147"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109" name="Rechteck 108">
            <a:extLst>
              <a:ext uri="{FF2B5EF4-FFF2-40B4-BE49-F238E27FC236}">
                <a16:creationId xmlns:a16="http://schemas.microsoft.com/office/drawing/2014/main" id="{9A0695E5-7441-593D-7367-8B6E304EDA48}"/>
              </a:ext>
            </a:extLst>
          </p:cNvPr>
          <p:cNvSpPr/>
          <p:nvPr/>
        </p:nvSpPr>
        <p:spPr>
          <a:xfrm>
            <a:off x="6009422"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10" name="Rechteck 109">
            <a:extLst>
              <a:ext uri="{FF2B5EF4-FFF2-40B4-BE49-F238E27FC236}">
                <a16:creationId xmlns:a16="http://schemas.microsoft.com/office/drawing/2014/main" id="{B5CA493A-82CE-AC63-8437-901DCED10623}"/>
              </a:ext>
            </a:extLst>
          </p:cNvPr>
          <p:cNvSpPr/>
          <p:nvPr/>
        </p:nvSpPr>
        <p:spPr>
          <a:xfrm>
            <a:off x="6161697"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11" name="Rechteck 110">
            <a:extLst>
              <a:ext uri="{FF2B5EF4-FFF2-40B4-BE49-F238E27FC236}">
                <a16:creationId xmlns:a16="http://schemas.microsoft.com/office/drawing/2014/main" id="{43E9664A-B86A-5422-7788-0A8328723479}"/>
              </a:ext>
            </a:extLst>
          </p:cNvPr>
          <p:cNvSpPr/>
          <p:nvPr/>
        </p:nvSpPr>
        <p:spPr>
          <a:xfrm>
            <a:off x="6313972"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112" name="Rechteck 111">
            <a:extLst>
              <a:ext uri="{FF2B5EF4-FFF2-40B4-BE49-F238E27FC236}">
                <a16:creationId xmlns:a16="http://schemas.microsoft.com/office/drawing/2014/main" id="{78B88378-7172-7F0C-6C7D-C22068CBFAF9}"/>
              </a:ext>
            </a:extLst>
          </p:cNvPr>
          <p:cNvSpPr/>
          <p:nvPr/>
        </p:nvSpPr>
        <p:spPr>
          <a:xfrm>
            <a:off x="6466247"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13" name="Rechteck 112">
            <a:extLst>
              <a:ext uri="{FF2B5EF4-FFF2-40B4-BE49-F238E27FC236}">
                <a16:creationId xmlns:a16="http://schemas.microsoft.com/office/drawing/2014/main" id="{C3456163-0C4D-D3E4-7CB6-CCDB4F009CAA}"/>
              </a:ext>
            </a:extLst>
          </p:cNvPr>
          <p:cNvSpPr/>
          <p:nvPr/>
        </p:nvSpPr>
        <p:spPr>
          <a:xfrm>
            <a:off x="6618522"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114" name="Textfeld 113">
            <a:extLst>
              <a:ext uri="{FF2B5EF4-FFF2-40B4-BE49-F238E27FC236}">
                <a16:creationId xmlns:a16="http://schemas.microsoft.com/office/drawing/2014/main" id="{D0D7F4C4-09BB-2A0A-CE4D-69890EFF2A59}"/>
              </a:ext>
            </a:extLst>
          </p:cNvPr>
          <p:cNvSpPr txBox="1"/>
          <p:nvPr/>
        </p:nvSpPr>
        <p:spPr>
          <a:xfrm>
            <a:off x="4305130" y="3084058"/>
            <a:ext cx="1539490" cy="534368"/>
          </a:xfrm>
          <a:prstGeom prst="rect">
            <a:avLst/>
          </a:prstGeom>
          <a:noFill/>
          <a:ln>
            <a:noFill/>
          </a:ln>
        </p:spPr>
        <p:txBody>
          <a:bodyPr wrap="square" lIns="54000" tIns="36000" rIns="54000" bIns="36000" rtlCol="0">
            <a:spAutoFit/>
          </a:bodyPr>
          <a:lstStyle/>
          <a:p>
            <a:pPr algn="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Personal data</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i.e. all information about others where third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parties</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could</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determine</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who</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it</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relates</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to</a:t>
            </a:r>
            <a:endParaRPr lang="en-US" sz="750" dirty="0"/>
          </a:p>
        </p:txBody>
      </p:sp>
      <p:cxnSp>
        <p:nvCxnSpPr>
          <p:cNvPr id="116" name="Verbinder: gewinkelt 115">
            <a:extLst>
              <a:ext uri="{FF2B5EF4-FFF2-40B4-BE49-F238E27FC236}">
                <a16:creationId xmlns:a16="http://schemas.microsoft.com/office/drawing/2014/main" id="{42E5F82F-2C56-C884-719E-837EBAABD0AE}"/>
              </a:ext>
            </a:extLst>
          </p:cNvPr>
          <p:cNvCxnSpPr>
            <a:cxnSpLocks/>
          </p:cNvCxnSpPr>
          <p:nvPr/>
        </p:nvCxnSpPr>
        <p:spPr>
          <a:xfrm flipV="1">
            <a:off x="5844620" y="2961155"/>
            <a:ext cx="64052" cy="392627"/>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18" name="Textfeld 117">
            <a:extLst>
              <a:ext uri="{FF2B5EF4-FFF2-40B4-BE49-F238E27FC236}">
                <a16:creationId xmlns:a16="http://schemas.microsoft.com/office/drawing/2014/main" id="{A1CF56A2-2836-99FD-0EFC-CCBE1AE2F344}"/>
              </a:ext>
            </a:extLst>
          </p:cNvPr>
          <p:cNvSpPr txBox="1"/>
          <p:nvPr/>
        </p:nvSpPr>
        <p:spPr>
          <a:xfrm>
            <a:off x="4312550" y="3668799"/>
            <a:ext cx="1552017" cy="1342281"/>
          </a:xfrm>
          <a:prstGeom prst="rect">
            <a:avLst/>
          </a:prstGeom>
          <a:noFill/>
        </p:spPr>
        <p:txBody>
          <a:bodyPr wrap="square" lIns="54000" tIns="36000" rIns="54000" bIns="36000" rtlCol="0">
            <a:spAutoFit/>
          </a:bodyPr>
          <a:lstStyle/>
          <a:p>
            <a:pPr algn="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Sensitive personal data</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i.e. data relating to health, race, ethnicity, religious, </a:t>
            </a:r>
            <a:r>
              <a:rPr lang="de-CH" sz="750" dirty="0">
                <a:latin typeface="Verdana" panose="020B0604030504040204" pitchFamily="34" charset="0"/>
                <a:ea typeface="Times New Roman" panose="02020603050405020304" pitchFamily="18" charset="0"/>
                <a:cs typeface="Times New Roman" panose="02020603050405020304" pitchFamily="18" charset="0"/>
              </a:rPr>
              <a:t>political, ideological views or activities, </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privacy, administrative or criminal prosecution or sanctions, social welfare, genetic and uniquely identifying biometric data</a:t>
            </a:r>
            <a:endParaRPr lang="en-US" sz="750" dirty="0"/>
          </a:p>
        </p:txBody>
      </p:sp>
      <p:cxnSp>
        <p:nvCxnSpPr>
          <p:cNvPr id="119" name="Verbinder: gewinkelt 118">
            <a:extLst>
              <a:ext uri="{FF2B5EF4-FFF2-40B4-BE49-F238E27FC236}">
                <a16:creationId xmlns:a16="http://schemas.microsoft.com/office/drawing/2014/main" id="{A4060E9F-0972-130D-31A6-76FE91EE1D16}"/>
              </a:ext>
            </a:extLst>
          </p:cNvPr>
          <p:cNvCxnSpPr>
            <a:cxnSpLocks/>
          </p:cNvCxnSpPr>
          <p:nvPr/>
        </p:nvCxnSpPr>
        <p:spPr>
          <a:xfrm flipV="1">
            <a:off x="5864567" y="2961155"/>
            <a:ext cx="196380" cy="1381325"/>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27" name="Textfeld 126">
            <a:extLst>
              <a:ext uri="{FF2B5EF4-FFF2-40B4-BE49-F238E27FC236}">
                <a16:creationId xmlns:a16="http://schemas.microsoft.com/office/drawing/2014/main" id="{AFA00E7F-B7D7-1C65-F29F-CF889126B414}"/>
              </a:ext>
            </a:extLst>
          </p:cNvPr>
          <p:cNvSpPr txBox="1"/>
          <p:nvPr/>
        </p:nvSpPr>
        <p:spPr>
          <a:xfrm>
            <a:off x="6757747" y="3082913"/>
            <a:ext cx="2713259" cy="565146"/>
          </a:xfrm>
          <a:prstGeom prst="rect">
            <a:avLst/>
          </a:prstGeom>
          <a:noFill/>
        </p:spPr>
        <p:txBody>
          <a:bodyPr wrap="square" lIns="54000" tIns="36000" rIns="54000" bIns="36000" rtlCol="0">
            <a:spAutoFit/>
          </a:bodyPr>
          <a:lstStyle/>
          <a:p>
            <a:endParaRPr lang="en-US" sz="800" dirty="0"/>
          </a:p>
          <a:p>
            <a:endParaRPr lang="en-US" sz="800" dirty="0"/>
          </a:p>
          <a:p>
            <a:endParaRPr lang="en-US" sz="800" dirty="0"/>
          </a:p>
          <a:p>
            <a:endParaRPr lang="en-US" sz="800" dirty="0"/>
          </a:p>
        </p:txBody>
      </p:sp>
      <p:cxnSp>
        <p:nvCxnSpPr>
          <p:cNvPr id="1024" name="Verbinder: gewinkelt 1023">
            <a:extLst>
              <a:ext uri="{FF2B5EF4-FFF2-40B4-BE49-F238E27FC236}">
                <a16:creationId xmlns:a16="http://schemas.microsoft.com/office/drawing/2014/main" id="{18F4DB3E-57B8-03A7-1627-B428FD32323A}"/>
              </a:ext>
            </a:extLst>
          </p:cNvPr>
          <p:cNvCxnSpPr>
            <a:cxnSpLocks/>
          </p:cNvCxnSpPr>
          <p:nvPr/>
        </p:nvCxnSpPr>
        <p:spPr>
          <a:xfrm rot="10800000">
            <a:off x="6670047" y="2961156"/>
            <a:ext cx="87700" cy="406871"/>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28" name="Textfeld 1027">
            <a:extLst>
              <a:ext uri="{FF2B5EF4-FFF2-40B4-BE49-F238E27FC236}">
                <a16:creationId xmlns:a16="http://schemas.microsoft.com/office/drawing/2014/main" id="{C27ED014-4010-7C44-1A60-0851BE0C9AA5}"/>
              </a:ext>
            </a:extLst>
          </p:cNvPr>
          <p:cNvSpPr txBox="1"/>
          <p:nvPr/>
        </p:nvSpPr>
        <p:spPr>
          <a:xfrm>
            <a:off x="6757747" y="3650658"/>
            <a:ext cx="2855191" cy="418952"/>
          </a:xfrm>
          <a:prstGeom prst="rect">
            <a:avLst/>
          </a:prstGeom>
          <a:noFill/>
        </p:spPr>
        <p:txBody>
          <a:bodyPr wrap="square" lIns="54000" tIns="36000" rIns="54000" bIns="36000" rtlCol="0">
            <a:spAutoFit/>
          </a:bodyPr>
          <a:lstStyle/>
          <a:p>
            <a:r>
              <a:rPr lang="de-CH" sz="750" dirty="0">
                <a:effectLst/>
                <a:latin typeface="Verdana" panose="020B0604030504040204" pitchFamily="34" charset="0"/>
                <a:ea typeface="Times New Roman" panose="02020603050405020304" pitchFamily="18" charset="0"/>
                <a:cs typeface="Times New Roman" panose="02020603050405020304" pitchFamily="18" charset="0"/>
              </a:rPr>
              <a:t>Information that (where applicable) is subject to </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professional or official secrecy </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or a special statutory duty of confidentiality (e.g.,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social</a:t>
            </a:r>
            <a:r>
              <a:rPr lang="de-CH" sz="750" dirty="0" smtClean="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security</a:t>
            </a:r>
            <a:r>
              <a:rPr lang="de-CH" sz="750" dirty="0" smtClean="0">
                <a:effectLst/>
                <a:latin typeface="Verdana" panose="020B0604030504040204" pitchFamily="34" charset="0"/>
                <a:ea typeface="Times New Roman" panose="02020603050405020304" pitchFamily="18" charset="0"/>
                <a:cs typeface="Times New Roman" panose="02020603050405020304" pitchFamily="18" charset="0"/>
              </a:rPr>
              <a:t> </a:t>
            </a:r>
            <a:r>
              <a:rPr lang="de-CH" sz="750" smtClean="0">
                <a:effectLst/>
                <a:latin typeface="Verdana" panose="020B0604030504040204" pitchFamily="34" charset="0"/>
                <a:ea typeface="Times New Roman" panose="02020603050405020304" pitchFamily="18" charset="0"/>
                <a:cs typeface="Times New Roman" panose="02020603050405020304" pitchFamily="18" charset="0"/>
              </a:rPr>
              <a:t>secrecy)</a:t>
            </a:r>
            <a:endParaRPr lang="en-US" sz="750" dirty="0"/>
          </a:p>
        </p:txBody>
      </p:sp>
      <p:cxnSp>
        <p:nvCxnSpPr>
          <p:cNvPr id="1031" name="Verbinder: gewinkelt 1030">
            <a:extLst>
              <a:ext uri="{FF2B5EF4-FFF2-40B4-BE49-F238E27FC236}">
                <a16:creationId xmlns:a16="http://schemas.microsoft.com/office/drawing/2014/main" id="{41DC8FE3-8FA6-4005-2DFE-B036164FAC2D}"/>
              </a:ext>
            </a:extLst>
          </p:cNvPr>
          <p:cNvCxnSpPr>
            <a:cxnSpLocks/>
          </p:cNvCxnSpPr>
          <p:nvPr/>
        </p:nvCxnSpPr>
        <p:spPr>
          <a:xfrm rot="10800000">
            <a:off x="6517773" y="2961156"/>
            <a:ext cx="239975" cy="984069"/>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34" name="Textfeld 1033">
            <a:extLst>
              <a:ext uri="{FF2B5EF4-FFF2-40B4-BE49-F238E27FC236}">
                <a16:creationId xmlns:a16="http://schemas.microsoft.com/office/drawing/2014/main" id="{69622F07-F1D1-CB9A-1E64-93E822387A52}"/>
              </a:ext>
            </a:extLst>
          </p:cNvPr>
          <p:cNvSpPr txBox="1"/>
          <p:nvPr/>
        </p:nvSpPr>
        <p:spPr>
          <a:xfrm>
            <a:off x="6757747" y="4045315"/>
            <a:ext cx="2904413" cy="534368"/>
          </a:xfrm>
          <a:prstGeom prst="rect">
            <a:avLst/>
          </a:prstGeom>
          <a:noFill/>
        </p:spPr>
        <p:txBody>
          <a:bodyPr wrap="square" lIns="54000" tIns="36000" rIns="54000" bIns="36000" rtlCol="0">
            <a:spAutoFit/>
          </a:bodyPr>
          <a:lstStyle/>
          <a:p>
            <a:r>
              <a:rPr lang="de-CH" sz="750" dirty="0">
                <a:effectLst/>
                <a:latin typeface="Verdana" panose="020B0604030504040204" pitchFamily="34" charset="0"/>
                <a:ea typeface="Times New Roman" panose="02020603050405020304" pitchFamily="18" charset="0"/>
                <a:cs typeface="Times New Roman" panose="02020603050405020304" pitchFamily="18" charset="0"/>
              </a:rPr>
              <a:t>Other </a:t>
            </a:r>
            <a:r>
              <a:rPr lang="de-CH" sz="750" b="1" dirty="0" err="1">
                <a:effectLst/>
                <a:latin typeface="Verdana" panose="020B0604030504040204" pitchFamily="34" charset="0"/>
                <a:ea typeface="Times New Roman" panose="02020603050405020304" pitchFamily="18" charset="0"/>
                <a:cs typeface="Times New Roman" panose="02020603050405020304" pitchFamily="18" charset="0"/>
              </a:rPr>
              <a:t>confidential</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b="1" dirty="0" err="1">
                <a:effectLst/>
                <a:latin typeface="Verdana" panose="020B0604030504040204" pitchFamily="34" charset="0"/>
                <a:ea typeface="Times New Roman" panose="02020603050405020304" pitchFamily="18" charset="0"/>
                <a:cs typeface="Times New Roman" panose="02020603050405020304" pitchFamily="18" charset="0"/>
              </a:rPr>
              <a:t>information</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or</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b="1" dirty="0" err="1">
                <a:effectLst/>
                <a:latin typeface="Verdana" panose="020B0604030504040204" pitchFamily="34" charset="0"/>
                <a:ea typeface="Times New Roman" panose="02020603050405020304" pitchFamily="18" charset="0"/>
                <a:cs typeface="Times New Roman" panose="02020603050405020304" pitchFamily="18" charset="0"/>
              </a:rPr>
              <a:t>proprietary</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b="1" dirty="0" err="1">
                <a:effectLst/>
                <a:latin typeface="Verdana" panose="020B0604030504040204" pitchFamily="34" charset="0"/>
                <a:ea typeface="Times New Roman" panose="02020603050405020304" pitchFamily="18" charset="0"/>
                <a:cs typeface="Times New Roman" panose="02020603050405020304" pitchFamily="18" charset="0"/>
              </a:rPr>
              <a:t>content</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of third parties, unless there is a confidentiality obligation or license agreement that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prohibits</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any</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AI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use</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of</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such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info</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content</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even</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for own internal </a:t>
            </a:r>
            <a:r>
              <a:rPr lang="de-CH" sz="750" dirty="0" err="1">
                <a:effectLst/>
                <a:latin typeface="Verdana" panose="020B0604030504040204" pitchFamily="34" charset="0"/>
                <a:ea typeface="Times New Roman" panose="02020603050405020304" pitchFamily="18" charset="0"/>
                <a:cs typeface="Times New Roman" panose="02020603050405020304" pitchFamily="18" charset="0"/>
              </a:rPr>
              <a:t>purposes</a:t>
            </a:r>
            <a:endParaRPr lang="en-US" sz="750" dirty="0"/>
          </a:p>
        </p:txBody>
      </p:sp>
      <p:sp>
        <p:nvSpPr>
          <p:cNvPr id="1035" name="Textfeld 1034">
            <a:extLst>
              <a:ext uri="{FF2B5EF4-FFF2-40B4-BE49-F238E27FC236}">
                <a16:creationId xmlns:a16="http://schemas.microsoft.com/office/drawing/2014/main" id="{66D63AFB-A046-21DD-F242-005817B0FC0B}"/>
              </a:ext>
            </a:extLst>
          </p:cNvPr>
          <p:cNvSpPr txBox="1"/>
          <p:nvPr/>
        </p:nvSpPr>
        <p:spPr>
          <a:xfrm>
            <a:off x="6757747" y="4549196"/>
            <a:ext cx="2855191" cy="303536"/>
          </a:xfrm>
          <a:prstGeom prst="rect">
            <a:avLst/>
          </a:prstGeom>
          <a:noFill/>
        </p:spPr>
        <p:txBody>
          <a:bodyPr wrap="square" lIns="54000" tIns="36000" rIns="54000" bIns="36000" rtlCol="0">
            <a:spAutoFit/>
          </a:bodyPr>
          <a:lstStyle/>
          <a:p>
            <a:r>
              <a:rPr lang="de-CH" sz="750" dirty="0">
                <a:effectLst/>
                <a:latin typeface="Verdana" panose="020B0604030504040204" pitchFamily="34" charset="0"/>
                <a:ea typeface="Times New Roman" panose="02020603050405020304" pitchFamily="18" charset="0"/>
                <a:cs typeface="Times New Roman" panose="02020603050405020304" pitchFamily="18" charset="0"/>
              </a:rPr>
              <a:t>Our </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own business secrets</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e.g.,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plans</a:t>
            </a:r>
            <a:r>
              <a:rPr lang="de-CH" sz="750" dirty="0" smtClean="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or</a:t>
            </a:r>
            <a:r>
              <a:rPr lang="de-CH" sz="750" dirty="0" smtClean="0">
                <a:effectLst/>
                <a:latin typeface="Verdana" panose="020B0604030504040204" pitchFamily="34" charset="0"/>
                <a:ea typeface="Times New Roman" panose="02020603050405020304" pitchFamily="18" charset="0"/>
                <a:cs typeface="Times New Roman" panose="02020603050405020304" pitchFamily="18" charset="0"/>
              </a:rPr>
              <a:t> internal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financial</a:t>
            </a:r>
            <a:r>
              <a:rPr lang="de-CH" sz="750" dirty="0" smtClean="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indicators</a:t>
            </a:r>
            <a:r>
              <a:rPr lang="de-CH" sz="750" dirty="0" smtClean="0">
                <a:latin typeface="Verdana" panose="020B0604030504040204" pitchFamily="34" charset="0"/>
                <a:ea typeface="Times New Roman" panose="02020603050405020304" pitchFamily="18" charset="0"/>
                <a:cs typeface="Times New Roman" panose="02020603050405020304" pitchFamily="18" charset="0"/>
              </a:rPr>
              <a:t>, </a:t>
            </a:r>
            <a:r>
              <a:rPr lang="de-CH" sz="750" dirty="0" err="1" smtClean="0">
                <a:latin typeface="Verdana" panose="020B0604030504040204" pitchFamily="34" charset="0"/>
                <a:ea typeface="Times New Roman" panose="02020603050405020304" pitchFamily="18" charset="0"/>
                <a:cs typeface="Times New Roman" panose="02020603050405020304" pitchFamily="18" charset="0"/>
              </a:rPr>
              <a:t>except</a:t>
            </a:r>
            <a:r>
              <a:rPr lang="de-CH" sz="750" dirty="0" smtClean="0">
                <a:latin typeface="Verdana" panose="020B0604030504040204" pitchFamily="34" charset="0"/>
                <a:ea typeface="Times New Roman" panose="02020603050405020304" pitchFamily="18" charset="0"/>
                <a:cs typeface="Times New Roman" panose="02020603050405020304" pitchFamily="18" charset="0"/>
              </a:rPr>
              <a:t>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where</a:t>
            </a:r>
            <a:r>
              <a:rPr lang="de-CH" sz="750" dirty="0" smtClean="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highly</a:t>
            </a:r>
            <a:r>
              <a:rPr lang="de-CH" sz="750" dirty="0" smtClean="0">
                <a:effectLst/>
                <a:latin typeface="Verdana" panose="020B0604030504040204" pitchFamily="34" charset="0"/>
                <a:ea typeface="Times New Roman" panose="02020603050405020304" pitchFamily="18" charset="0"/>
                <a:cs typeface="Times New Roman" panose="02020603050405020304" pitchFamily="18" charset="0"/>
              </a:rPr>
              <a:t> </a:t>
            </a:r>
            <a:r>
              <a:rPr lang="de-CH" sz="750" dirty="0" err="1" smtClean="0">
                <a:effectLst/>
                <a:latin typeface="Verdana" panose="020B0604030504040204" pitchFamily="34" charset="0"/>
                <a:ea typeface="Times New Roman" panose="02020603050405020304" pitchFamily="18" charset="0"/>
                <a:cs typeface="Times New Roman" panose="02020603050405020304" pitchFamily="18" charset="0"/>
              </a:rPr>
              <a:t>confidential</a:t>
            </a:r>
            <a:endParaRPr lang="en-US" sz="750" dirty="0"/>
          </a:p>
        </p:txBody>
      </p:sp>
      <p:cxnSp>
        <p:nvCxnSpPr>
          <p:cNvPr id="1036" name="Verbinder: gewinkelt 1035">
            <a:extLst>
              <a:ext uri="{FF2B5EF4-FFF2-40B4-BE49-F238E27FC236}">
                <a16:creationId xmlns:a16="http://schemas.microsoft.com/office/drawing/2014/main" id="{807D5C47-9665-EF1C-06F9-7537F34BF9EF}"/>
              </a:ext>
            </a:extLst>
          </p:cNvPr>
          <p:cNvCxnSpPr>
            <a:cxnSpLocks/>
          </p:cNvCxnSpPr>
          <p:nvPr/>
        </p:nvCxnSpPr>
        <p:spPr>
          <a:xfrm rot="10800000">
            <a:off x="6365497" y="2961156"/>
            <a:ext cx="392250" cy="1394601"/>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039" name="Verbinder: gewinkelt 1038">
            <a:extLst>
              <a:ext uri="{FF2B5EF4-FFF2-40B4-BE49-F238E27FC236}">
                <a16:creationId xmlns:a16="http://schemas.microsoft.com/office/drawing/2014/main" id="{F79F0C13-B018-52A7-4195-46BB344384DB}"/>
              </a:ext>
            </a:extLst>
          </p:cNvPr>
          <p:cNvCxnSpPr>
            <a:cxnSpLocks/>
          </p:cNvCxnSpPr>
          <p:nvPr/>
        </p:nvCxnSpPr>
        <p:spPr>
          <a:xfrm rot="10800000">
            <a:off x="6213223" y="2961156"/>
            <a:ext cx="544525" cy="1742349"/>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80" name="Rechteck 1079">
            <a:extLst>
              <a:ext uri="{FF2B5EF4-FFF2-40B4-BE49-F238E27FC236}">
                <a16:creationId xmlns:a16="http://schemas.microsoft.com/office/drawing/2014/main" id="{5457B5FB-5F13-53CD-4B29-2E04A9F7FF64}"/>
              </a:ext>
            </a:extLst>
          </p:cNvPr>
          <p:cNvSpPr/>
          <p:nvPr/>
        </p:nvSpPr>
        <p:spPr>
          <a:xfrm>
            <a:off x="6794650" y="3115353"/>
            <a:ext cx="2818287" cy="468190"/>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750" dirty="0">
              <a:solidFill>
                <a:schemeClr val="tx1"/>
              </a:solidFill>
              <a:latin typeface="Verdana" panose="020B0604030504040204" pitchFamily="34" charset="0"/>
              <a:ea typeface="Verdana" panose="020B0604030504040204" pitchFamily="34" charset="0"/>
            </a:endParaRPr>
          </a:p>
        </p:txBody>
      </p:sp>
      <p:sp>
        <p:nvSpPr>
          <p:cNvPr id="45" name="Textfeld 46">
            <a:extLst>
              <a:ext uri="{FF2B5EF4-FFF2-40B4-BE49-F238E27FC236}">
                <a16:creationId xmlns:a16="http://schemas.microsoft.com/office/drawing/2014/main" id="{12114F19-2216-D946-1D67-55F2FC2B47F6}"/>
              </a:ext>
            </a:extLst>
          </p:cNvPr>
          <p:cNvSpPr txBox="1"/>
          <p:nvPr/>
        </p:nvSpPr>
        <p:spPr>
          <a:xfrm>
            <a:off x="7395640" y="5995410"/>
            <a:ext cx="2319889" cy="492443"/>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650" dirty="0">
                <a:latin typeface="Verdana" panose="020B0604030504040204" pitchFamily="34" charset="0"/>
                <a:ea typeface="Verdana" panose="020B0604030504040204" pitchFamily="34" charset="0"/>
              </a:rPr>
              <a:t>The use of AI is only permitted if an owner has been designated for such use (in case of doubt, the person </a:t>
            </a:r>
            <a:r>
              <a:rPr lang="en-US" sz="650">
                <a:latin typeface="Verdana" panose="020B0604030504040204" pitchFamily="34" charset="0"/>
                <a:ea typeface="Verdana" panose="020B0604030504040204" pitchFamily="34" charset="0"/>
              </a:rPr>
              <a:t>who orders/</a:t>
            </a:r>
            <a:r>
              <a:rPr lang="en-US" sz="650" dirty="0">
                <a:latin typeface="Verdana" panose="020B0604030504040204" pitchFamily="34" charset="0"/>
                <a:ea typeface="Verdana" panose="020B0604030504040204" pitchFamily="34" charset="0"/>
              </a:rPr>
              <a:t>controls its use). He or she is internally responsible for ensuring compliance.</a:t>
            </a:r>
            <a:endParaRPr lang="de-DE" sz="650" dirty="0">
              <a:latin typeface="Verdana" panose="020B0604030504040204" pitchFamily="34" charset="0"/>
              <a:ea typeface="Verdana" panose="020B0604030504040204" pitchFamily="34" charset="0"/>
            </a:endParaRPr>
          </a:p>
        </p:txBody>
      </p:sp>
      <p:sp>
        <p:nvSpPr>
          <p:cNvPr id="56" name="Textfeld 46">
            <a:extLst>
              <a:ext uri="{FF2B5EF4-FFF2-40B4-BE49-F238E27FC236}">
                <a16:creationId xmlns:a16="http://schemas.microsoft.com/office/drawing/2014/main" id="{ADF910CB-D7DA-0A4C-D4BF-9BD25640FE57}"/>
              </a:ext>
            </a:extLst>
          </p:cNvPr>
          <p:cNvSpPr txBox="1"/>
          <p:nvPr/>
        </p:nvSpPr>
        <p:spPr>
          <a:xfrm>
            <a:off x="6969574" y="4852512"/>
            <a:ext cx="2648923"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700" dirty="0">
                <a:latin typeface="Verdana" panose="020B0604030504040204" pitchFamily="34" charset="0"/>
                <a:ea typeface="Verdana" panose="020B0604030504040204" pitchFamily="34" charset="0"/>
                <a:sym typeface="Wingdings" panose="05000000000000000000" pitchFamily="2" charset="2"/>
              </a:rPr>
              <a:t> </a:t>
            </a:r>
            <a:r>
              <a:rPr lang="de-DE" sz="700" dirty="0">
                <a:latin typeface="Verdana" panose="020B0604030504040204" pitchFamily="34" charset="0"/>
                <a:ea typeface="Verdana" panose="020B0604030504040204" pitchFamily="34" charset="0"/>
              </a:rPr>
              <a:t>Alternatively, personal data and confidential information can be anonymized </a:t>
            </a:r>
            <a:r>
              <a:rPr lang="de-DE" sz="700" dirty="0" err="1">
                <a:latin typeface="Verdana" panose="020B0604030504040204" pitchFamily="34" charset="0"/>
                <a:ea typeface="Verdana" panose="020B0604030504040204" pitchFamily="34" charset="0"/>
              </a:rPr>
              <a:t>or</a:t>
            </a:r>
            <a:r>
              <a:rPr lang="de-DE" sz="700" dirty="0">
                <a:latin typeface="Verdana" panose="020B0604030504040204" pitchFamily="34" charset="0"/>
                <a:ea typeface="Verdana" panose="020B0604030504040204" pitchFamily="34" charset="0"/>
              </a:rPr>
              <a:t> </a:t>
            </a:r>
            <a:r>
              <a:rPr lang="de-DE" sz="700" dirty="0" err="1">
                <a:latin typeface="Verdana" panose="020B0604030504040204" pitchFamily="34" charset="0"/>
                <a:ea typeface="Verdana" panose="020B0604030504040204" pitchFamily="34" charset="0"/>
              </a:rPr>
              <a:t>omitted</a:t>
            </a:r>
            <a:r>
              <a:rPr lang="de-DE" sz="700" dirty="0">
                <a:latin typeface="Verdana" panose="020B0604030504040204" pitchFamily="34" charset="0"/>
                <a:ea typeface="Verdana" panose="020B0604030504040204" pitchFamily="34" charset="0"/>
              </a:rPr>
              <a:t> </a:t>
            </a:r>
            <a:r>
              <a:rPr lang="de-DE" sz="700" dirty="0" err="1">
                <a:latin typeface="Verdana" panose="020B0604030504040204" pitchFamily="34" charset="0"/>
                <a:ea typeface="Verdana" panose="020B0604030504040204" pitchFamily="34" charset="0"/>
              </a:rPr>
              <a:t>as</a:t>
            </a:r>
            <a:r>
              <a:rPr lang="de-DE" sz="700" dirty="0">
                <a:latin typeface="Verdana" panose="020B0604030504040204" pitchFamily="34" charset="0"/>
                <a:ea typeface="Verdana" panose="020B0604030504040204" pitchFamily="34" charset="0"/>
              </a:rPr>
              <a:t> </a:t>
            </a:r>
            <a:r>
              <a:rPr lang="de-DE" sz="700" dirty="0" err="1">
                <a:latin typeface="Verdana" panose="020B0604030504040204" pitchFamily="34" charset="0"/>
                <a:ea typeface="Verdana" panose="020B0604030504040204" pitchFamily="34" charset="0"/>
              </a:rPr>
              <a:t>input</a:t>
            </a:r>
            <a:endParaRPr lang="de-DE" sz="700" dirty="0">
              <a:latin typeface="Verdana" panose="020B0604030504040204" pitchFamily="34" charset="0"/>
              <a:ea typeface="Verdana" panose="020B0604030504040204" pitchFamily="34" charset="0"/>
            </a:endParaRPr>
          </a:p>
        </p:txBody>
      </p:sp>
      <p:pic>
        <p:nvPicPr>
          <p:cNvPr id="60" name="Grafik 59" descr="Warnung mit einfarbiger Füllung">
            <a:extLst>
              <a:ext uri="{FF2B5EF4-FFF2-40B4-BE49-F238E27FC236}">
                <a16:creationId xmlns:a16="http://schemas.microsoft.com/office/drawing/2014/main" id="{B8B30969-F80F-B8D1-362C-15AAB6A226C1}"/>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4348213" y="5315055"/>
            <a:ext cx="330488" cy="330488"/>
          </a:xfrm>
          <a:prstGeom prst="rect">
            <a:avLst/>
          </a:prstGeom>
        </p:spPr>
      </p:pic>
      <p:sp>
        <p:nvSpPr>
          <p:cNvPr id="3" name="Textfeld 2">
            <a:extLst>
              <a:ext uri="{FF2B5EF4-FFF2-40B4-BE49-F238E27FC236}">
                <a16:creationId xmlns:a16="http://schemas.microsoft.com/office/drawing/2014/main" id="{700472F5-0C01-F9C2-D0DB-622A742D5407}"/>
              </a:ext>
            </a:extLst>
          </p:cNvPr>
          <p:cNvSpPr txBox="1"/>
          <p:nvPr/>
        </p:nvSpPr>
        <p:spPr>
          <a:xfrm>
            <a:off x="3873461" y="273650"/>
            <a:ext cx="2076971" cy="224266"/>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defPPr>
              <a:defRPr lang="en-US"/>
            </a:defPPr>
            <a:lvl1pPr>
              <a:defRPr sz="853">
                <a:latin typeface="Verdana" panose="020B0604030504040204" pitchFamily="34" charset="0"/>
                <a:ea typeface="Verdana" panose="020B060403050404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de-DE" sz="1200" dirty="0" smtClean="0">
                <a:solidFill>
                  <a:srgbClr val="3D3E3F"/>
                </a:solidFill>
              </a:rPr>
              <a:t>ABC AG</a:t>
            </a:r>
            <a:endParaRPr lang="de-DE" sz="1200" dirty="0">
              <a:solidFill>
                <a:srgbClr val="3D3E3F"/>
              </a:solidFill>
            </a:endParaRPr>
          </a:p>
        </p:txBody>
      </p:sp>
      <p:sp>
        <p:nvSpPr>
          <p:cNvPr id="18" name="Textfeld 17">
            <a:extLst>
              <a:ext uri="{FF2B5EF4-FFF2-40B4-BE49-F238E27FC236}">
                <a16:creationId xmlns:a16="http://schemas.microsoft.com/office/drawing/2014/main" id="{35A21D61-8DE6-42CF-93D1-9BD52C735E57}"/>
              </a:ext>
            </a:extLst>
          </p:cNvPr>
          <p:cNvSpPr txBox="1"/>
          <p:nvPr/>
        </p:nvSpPr>
        <p:spPr>
          <a:xfrm>
            <a:off x="4352897" y="5102706"/>
            <a:ext cx="2648923" cy="138499"/>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Remember this with every application:</a:t>
            </a:r>
          </a:p>
        </p:txBody>
      </p:sp>
      <p:sp>
        <p:nvSpPr>
          <p:cNvPr id="36" name="Textfeld 35">
            <a:extLst>
              <a:ext uri="{FF2B5EF4-FFF2-40B4-BE49-F238E27FC236}">
                <a16:creationId xmlns:a16="http://schemas.microsoft.com/office/drawing/2014/main" id="{AE6656E7-7115-01D3-8EEB-B3FEB9C6106D}"/>
              </a:ext>
            </a:extLst>
          </p:cNvPr>
          <p:cNvSpPr txBox="1"/>
          <p:nvPr/>
        </p:nvSpPr>
        <p:spPr>
          <a:xfrm>
            <a:off x="6903523" y="6548098"/>
            <a:ext cx="2313392" cy="192360"/>
          </a:xfrm>
          <a:prstGeom prst="rect">
            <a:avLst/>
          </a:prstGeom>
          <a:noFill/>
        </p:spPr>
        <p:txBody>
          <a:bodyPr wrap="square" rtlCol="0">
            <a:spAutoFit/>
          </a:bodyPr>
          <a:lstStyle/>
          <a:p>
            <a:r>
              <a:rPr lang="en-US" sz="650" dirty="0">
                <a:solidFill>
                  <a:schemeClr val="bg2">
                    <a:lumMod val="50000"/>
                  </a:schemeClr>
                </a:solidFill>
                <a:latin typeface="Verdana" panose="020B0604030504040204" pitchFamily="34" charset="0"/>
                <a:ea typeface="Verdana" panose="020B0604030504040204" pitchFamily="34" charset="0"/>
              </a:rPr>
              <a:t>The content may be adapted for internal purposes.</a:t>
            </a:r>
          </a:p>
        </p:txBody>
      </p:sp>
    </p:spTree>
    <p:extLst>
      <p:ext uri="{BB962C8B-B14F-4D97-AF65-F5344CB8AC3E}">
        <p14:creationId xmlns:p14="http://schemas.microsoft.com/office/powerpoint/2010/main" val="333593067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842</Words>
  <Application>Microsoft Office PowerPoint</Application>
  <PresentationFormat>A4-Papier (210 x 297 mm)</PresentationFormat>
  <Paragraphs>56</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Calibri Light</vt:lpstr>
      <vt:lpstr>Times New Roman</vt:lpstr>
      <vt:lpstr>Verdana</vt:lpstr>
      <vt:lpstr>Wingdings</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VISCHER</dc:creator>
  <cp:keywords>, docId:4516EF29D9D08CD81F652A5203EB7462</cp:keywords>
  <cp:lastModifiedBy>Rosenthal, David (605)</cp:lastModifiedBy>
  <cp:revision>145</cp:revision>
  <cp:lastPrinted>2022-09-10T22:18:25Z</cp:lastPrinted>
  <dcterms:created xsi:type="dcterms:W3CDTF">2022-09-10T16:44:41Z</dcterms:created>
  <dcterms:modified xsi:type="dcterms:W3CDTF">2024-01-22T15:36:13Z</dcterms:modified>
</cp:coreProperties>
</file>